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sldIdLst>
    <p:sldId id="259" r:id="rId2"/>
    <p:sldId id="271" r:id="rId3"/>
    <p:sldId id="290" r:id="rId4"/>
    <p:sldId id="285" r:id="rId5"/>
    <p:sldId id="287" r:id="rId6"/>
    <p:sldId id="272" r:id="rId7"/>
    <p:sldId id="289" r:id="rId8"/>
    <p:sldId id="273" r:id="rId9"/>
    <p:sldId id="269" r:id="rId10"/>
    <p:sldId id="276" r:id="rId11"/>
    <p:sldId id="270" r:id="rId12"/>
    <p:sldId id="282" r:id="rId13"/>
    <p:sldId id="283" r:id="rId14"/>
    <p:sldId id="284" r:id="rId15"/>
  </p:sldIdLst>
  <p:sldSz cx="12192000" cy="6858000"/>
  <p:notesSz cx="12192000" cy="6858000"/>
  <p:embeddedFontLst>
    <p:embeddedFont>
      <p:font typeface="Onest Regular" panose="020B0604020202020204" charset="-52"/>
      <p:regular r:id="rId17"/>
    </p:embeddedFont>
    <p:embeddedFont>
      <p:font typeface="Onest SemiBold" panose="020B0604020202020204" charset="0"/>
      <p:bold r:id="rId18"/>
    </p:embeddedFont>
  </p:embeddedFontLst>
  <p:custDataLst>
    <p:tags r:id="rId19"/>
  </p:custData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>
          <p15:clr>
            <a:srgbClr val="A4A3A4"/>
          </p15:clr>
        </p15:guide>
        <p15:guide id="2" pos="1323">
          <p15:clr>
            <a:srgbClr val="A4A3A4"/>
          </p15:clr>
        </p15:guide>
        <p15:guide id="3" pos="279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4042">
          <p15:clr>
            <a:srgbClr val="A4A3A4"/>
          </p15:clr>
        </p15:guide>
        <p15:guide id="6" pos="892">
          <p15:clr>
            <a:srgbClr val="A4A3A4"/>
          </p15:clr>
        </p15:guide>
        <p15:guide id="7" pos="733">
          <p15:clr>
            <a:srgbClr val="A4A3A4"/>
          </p15:clr>
        </p15:guide>
        <p15:guide id="8" pos="2547">
          <p15:clr>
            <a:srgbClr val="A4A3A4"/>
          </p15:clr>
        </p15:guide>
        <p15:guide id="9" pos="2094">
          <p15:clr>
            <a:srgbClr val="A4A3A4"/>
          </p15:clr>
        </p15:guide>
        <p15:guide id="10" pos="2706">
          <p15:clr>
            <a:srgbClr val="A4A3A4"/>
          </p15:clr>
        </p15:guide>
        <p15:guide id="11" pos="3160">
          <p15:clr>
            <a:srgbClr val="A4A3A4"/>
          </p15:clr>
        </p15:guide>
        <p15:guide id="12" pos="3318">
          <p15:clr>
            <a:srgbClr val="A4A3A4"/>
          </p15:clr>
        </p15:guide>
        <p15:guide id="13" pos="1504">
          <p15:clr>
            <a:srgbClr val="A4A3A4"/>
          </p15:clr>
        </p15:guide>
        <p15:guide id="14" pos="1935">
          <p15:clr>
            <a:srgbClr val="A4A3A4"/>
          </p15:clr>
        </p15:guide>
        <p15:guide id="15" orient="horz" pos="663">
          <p15:clr>
            <a:srgbClr val="A4A3A4"/>
          </p15:clr>
        </p15:guide>
        <p15:guide id="16" pos="4362">
          <p15:clr>
            <a:srgbClr val="A4A3A4"/>
          </p15:clr>
        </p15:guide>
        <p15:guide id="17" pos="3931">
          <p15:clr>
            <a:srgbClr val="A4A3A4"/>
          </p15:clr>
        </p15:guide>
        <p15:guide id="18" pos="3772">
          <p15:clr>
            <a:srgbClr val="A4A3A4"/>
          </p15:clr>
        </p15:guide>
        <p15:guide id="19" pos="4974">
          <p15:clr>
            <a:srgbClr val="A4A3A4"/>
          </p15:clr>
        </p15:guide>
        <p15:guide id="20" pos="5133">
          <p15:clr>
            <a:srgbClr val="A4A3A4"/>
          </p15:clr>
        </p15:guide>
        <p15:guide id="21" pos="5586">
          <p15:clr>
            <a:srgbClr val="A4A3A4"/>
          </p15:clr>
        </p15:guide>
        <p15:guide id="22" pos="5745">
          <p15:clr>
            <a:srgbClr val="A4A3A4"/>
          </p15:clr>
        </p15:guide>
        <p15:guide id="23" pos="6199">
          <p15:clr>
            <a:srgbClr val="A4A3A4"/>
          </p15:clr>
        </p15:guide>
        <p15:guide id="24" pos="6357">
          <p15:clr>
            <a:srgbClr val="A4A3A4"/>
          </p15:clr>
        </p15:guide>
        <p15:guide id="25" pos="6788">
          <p15:clr>
            <a:srgbClr val="A4A3A4"/>
          </p15:clr>
        </p15:guide>
        <p15:guide id="26" pos="6970">
          <p15:clr>
            <a:srgbClr val="A4A3A4"/>
          </p15:clr>
        </p15:guide>
        <p15:guide id="27" pos="45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920"/>
    <a:srgbClr val="3AAA35"/>
    <a:srgbClr val="774395"/>
    <a:srgbClr val="DC4D2B"/>
    <a:srgbClr val="DB4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1057D2-38CE-402D-90DC-C51EA667834E}" v="1345" dt="2025-12-02T21:26:15.686"/>
  </p1510:revLst>
</p1510:revInfo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Нет стиля, нет сетки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solidFill>
                <a:schemeClr val="accent3"/>
              </a:solidFill>
            </a:ln>
          </a:top>
          <a:bottom>
            <a:ln w="12700">
              <a:solidFill>
                <a:schemeClr val="accent3"/>
              </a:solidFill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Style>
        <a:tcBdr/>
        <a:fill>
          <a:solidFill>
            <a:schemeClr val="accent3">
              <a:alpha val="20000"/>
            </a:schemeClr>
          </a:solidFill>
        </a:fill>
      </a:tcStyle>
    </a:band2V>
    <a:lastRow>
      <a:tcStyle>
        <a:tcBdr>
          <a:top>
            <a:ln w="12700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Style>
        <a:tcBdr>
          <a:bottom>
            <a:ln w="12700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94673" autoAdjust="0"/>
  </p:normalViewPr>
  <p:slideViewPr>
    <p:cSldViewPr snapToGrid="0">
      <p:cViewPr varScale="1">
        <p:scale>
          <a:sx n="44" d="100"/>
          <a:sy n="44" d="100"/>
        </p:scale>
        <p:origin x="62" y="802"/>
      </p:cViewPr>
      <p:guideLst>
        <p:guide orient="horz" pos="278"/>
        <p:guide pos="1323"/>
        <p:guide pos="279"/>
        <p:guide pos="7423"/>
        <p:guide orient="horz" pos="4042"/>
        <p:guide pos="892"/>
        <p:guide pos="733"/>
        <p:guide pos="2547"/>
        <p:guide pos="2094"/>
        <p:guide pos="2706"/>
        <p:guide pos="3160"/>
        <p:guide pos="3318"/>
        <p:guide pos="1504"/>
        <p:guide pos="1935"/>
        <p:guide orient="horz" pos="663"/>
        <p:guide pos="4362"/>
        <p:guide pos="3931"/>
        <p:guide pos="3772"/>
        <p:guide pos="4974"/>
        <p:guide pos="5133"/>
        <p:guide pos="5586"/>
        <p:guide pos="5745"/>
        <p:guide pos="6199"/>
        <p:guide pos="6357"/>
        <p:guide pos="6788"/>
        <p:guide pos="6970"/>
        <p:guide pos="4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ка В" userId="21dba446f9600cc2" providerId="LiveId" clId="{5D15527C-2A66-4C31-AD1F-17889B224606}"/>
    <pc:docChg chg="undo custSel addSld delSld modSld sldOrd">
      <pc:chgData name="Олька В" userId="21dba446f9600cc2" providerId="LiveId" clId="{5D15527C-2A66-4C31-AD1F-17889B224606}" dt="2025-12-02T22:06:30.055" v="5880" actId="20577"/>
      <pc:docMkLst>
        <pc:docMk/>
      </pc:docMkLst>
      <pc:sldChg chg="addSp delSp modSp mod">
        <pc:chgData name="Олька В" userId="21dba446f9600cc2" providerId="LiveId" clId="{5D15527C-2A66-4C31-AD1F-17889B224606}" dt="2025-12-02T21:45:00.065" v="5810" actId="114"/>
        <pc:sldMkLst>
          <pc:docMk/>
          <pc:sldMk cId="0" sldId="259"/>
        </pc:sldMkLst>
        <pc:spChg chg="mod">
          <ac:chgData name="Олька В" userId="21dba446f9600cc2" providerId="LiveId" clId="{5D15527C-2A66-4C31-AD1F-17889B224606}" dt="2025-12-02T21:44:48.713" v="5806" actId="114"/>
          <ac:spMkLst>
            <pc:docMk/>
            <pc:sldMk cId="0" sldId="259"/>
            <ac:spMk id="11" creationId="{00000000-0000-0000-0000-000000000000}"/>
          </ac:spMkLst>
        </pc:spChg>
        <pc:spChg chg="mod">
          <ac:chgData name="Олька В" userId="21dba446f9600cc2" providerId="LiveId" clId="{5D15527C-2A66-4C31-AD1F-17889B224606}" dt="2025-12-02T21:45:00.065" v="5810" actId="114"/>
          <ac:spMkLst>
            <pc:docMk/>
            <pc:sldMk cId="0" sldId="259"/>
            <ac:spMk id="12" creationId="{00000000-0000-0000-0000-000000000000}"/>
          </ac:spMkLst>
        </pc:spChg>
        <pc:spChg chg="mod">
          <ac:chgData name="Олька В" userId="21dba446f9600cc2" providerId="LiveId" clId="{5D15527C-2A66-4C31-AD1F-17889B224606}" dt="2025-12-02T21:44:54.773" v="5808" actId="114"/>
          <ac:spMkLst>
            <pc:docMk/>
            <pc:sldMk cId="0" sldId="259"/>
            <ac:spMk id="13" creationId="{00000000-0000-0000-0000-000000000000}"/>
          </ac:spMkLst>
        </pc:spChg>
        <pc:spChg chg="mod">
          <ac:chgData name="Олька В" userId="21dba446f9600cc2" providerId="LiveId" clId="{5D15527C-2A66-4C31-AD1F-17889B224606}" dt="2025-12-02T21:42:17.171" v="5784" actId="2711"/>
          <ac:spMkLst>
            <pc:docMk/>
            <pc:sldMk cId="0" sldId="259"/>
            <ac:spMk id="14" creationId="{00000000-0000-0000-0000-000000000000}"/>
          </ac:spMkLst>
        </pc:spChg>
        <pc:spChg chg="add mod ord">
          <ac:chgData name="Олька В" userId="21dba446f9600cc2" providerId="LiveId" clId="{5D15527C-2A66-4C31-AD1F-17889B224606}" dt="2025-11-28T14:58:55.009" v="862" actId="167"/>
          <ac:spMkLst>
            <pc:docMk/>
            <pc:sldMk cId="0" sldId="259"/>
            <ac:spMk id="15" creationId="{C9ADD98E-D0E6-EDB6-10FB-DFEFFFDC33BA}"/>
          </ac:spMkLst>
        </pc:spChg>
        <pc:spChg chg="mod">
          <ac:chgData name="Олька В" userId="21dba446f9600cc2" providerId="LiveId" clId="{5D15527C-2A66-4C31-AD1F-17889B224606}" dt="2025-12-02T21:44:54.773" v="5808" actId="114"/>
          <ac:spMkLst>
            <pc:docMk/>
            <pc:sldMk cId="0" sldId="259"/>
            <ac:spMk id="16" creationId="{00000000-0000-0000-0000-000000000000}"/>
          </ac:spMkLst>
        </pc:spChg>
        <pc:picChg chg="mod">
          <ac:chgData name="Олька В" userId="21dba446f9600cc2" providerId="LiveId" clId="{5D15527C-2A66-4C31-AD1F-17889B224606}" dt="2025-12-02T18:59:17.365" v="4554" actId="1076"/>
          <ac:picMkLst>
            <pc:docMk/>
            <pc:sldMk cId="0" sldId="259"/>
            <ac:picMk id="2" creationId="{00000000-0000-0000-0000-000000000000}"/>
          </ac:picMkLst>
        </pc:picChg>
        <pc:picChg chg="add del mod ord modCrop">
          <ac:chgData name="Олька В" userId="21dba446f9600cc2" providerId="LiveId" clId="{5D15527C-2A66-4C31-AD1F-17889B224606}" dt="2025-12-02T18:58:31.422" v="4545" actId="478"/>
          <ac:picMkLst>
            <pc:docMk/>
            <pc:sldMk cId="0" sldId="259"/>
            <ac:picMk id="4" creationId="{8DA40F69-A569-54AC-DF84-012683D63D0F}"/>
          </ac:picMkLst>
        </pc:picChg>
        <pc:picChg chg="add del mod">
          <ac:chgData name="Олька В" userId="21dba446f9600cc2" providerId="LiveId" clId="{5D15527C-2A66-4C31-AD1F-17889B224606}" dt="2025-12-02T19:22:03.022" v="4645" actId="478"/>
          <ac:picMkLst>
            <pc:docMk/>
            <pc:sldMk cId="0" sldId="259"/>
            <ac:picMk id="5" creationId="{17AE1CD5-F21D-F24C-027B-37AA67D8A0AA}"/>
          </ac:picMkLst>
        </pc:picChg>
        <pc:picChg chg="add del mod">
          <ac:chgData name="Олька В" userId="21dba446f9600cc2" providerId="LiveId" clId="{5D15527C-2A66-4C31-AD1F-17889B224606}" dt="2025-12-02T20:54:58.665" v="5595" actId="478"/>
          <ac:picMkLst>
            <pc:docMk/>
            <pc:sldMk cId="0" sldId="259"/>
            <ac:picMk id="6" creationId="{799951FD-4261-BD11-A348-E8A3607DF125}"/>
          </ac:picMkLst>
        </pc:picChg>
        <pc:picChg chg="add mod">
          <ac:chgData name="Олька В" userId="21dba446f9600cc2" providerId="LiveId" clId="{5D15527C-2A66-4C31-AD1F-17889B224606}" dt="2025-12-02T21:26:19.688" v="5658" actId="1076"/>
          <ac:picMkLst>
            <pc:docMk/>
            <pc:sldMk cId="0" sldId="259"/>
            <ac:picMk id="9" creationId="{8DA40F69-A569-54AC-DF84-012683D63D0F}"/>
          </ac:picMkLst>
        </pc:picChg>
        <pc:picChg chg="add del mod">
          <ac:chgData name="Олька В" userId="21dba446f9600cc2" providerId="LiveId" clId="{5D15527C-2A66-4C31-AD1F-17889B224606}" dt="2025-12-02T20:56:19.530" v="5598" actId="21"/>
          <ac:picMkLst>
            <pc:docMk/>
            <pc:sldMk cId="0" sldId="259"/>
            <ac:picMk id="1030" creationId="{0C9C80B4-A4E9-F2FF-47E6-E7DBBBADC5E9}"/>
          </ac:picMkLst>
        </pc:picChg>
        <pc:picChg chg="add del mod">
          <ac:chgData name="Олька В" userId="21dba446f9600cc2" providerId="LiveId" clId="{5D15527C-2A66-4C31-AD1F-17889B224606}" dt="2025-12-02T19:16:28.786" v="4626" actId="478"/>
          <ac:picMkLst>
            <pc:docMk/>
            <pc:sldMk cId="0" sldId="259"/>
            <ac:picMk id="2050" creationId="{46DB0B4A-27B8-93B1-66A2-3DBE10483C0A}"/>
          </ac:picMkLst>
        </pc:picChg>
        <pc:picChg chg="add del mod">
          <ac:chgData name="Олька В" userId="21dba446f9600cc2" providerId="LiveId" clId="{5D15527C-2A66-4C31-AD1F-17889B224606}" dt="2025-12-02T19:18:59.218" v="4632" actId="478"/>
          <ac:picMkLst>
            <pc:docMk/>
            <pc:sldMk cId="0" sldId="259"/>
            <ac:picMk id="2052" creationId="{39F7B3DD-1334-CA87-A4C3-EB7B6985F7BC}"/>
          </ac:picMkLst>
        </pc:picChg>
        <pc:picChg chg="add del mod">
          <ac:chgData name="Олька В" userId="21dba446f9600cc2" providerId="LiveId" clId="{5D15527C-2A66-4C31-AD1F-17889B224606}" dt="2025-12-02T19:20:48.857" v="4636" actId="478"/>
          <ac:picMkLst>
            <pc:docMk/>
            <pc:sldMk cId="0" sldId="259"/>
            <ac:picMk id="2054" creationId="{3B6EC633-1F29-0129-4811-3FC197AB5649}"/>
          </ac:picMkLst>
        </pc:picChg>
      </pc:sldChg>
      <pc:sldChg chg="addSp delSp modSp mod">
        <pc:chgData name="Олька В" userId="21dba446f9600cc2" providerId="LiveId" clId="{5D15527C-2A66-4C31-AD1F-17889B224606}" dt="2025-12-02T21:57:23.213" v="5856" actId="2711"/>
        <pc:sldMkLst>
          <pc:docMk/>
          <pc:sldMk cId="0" sldId="269"/>
        </pc:sldMkLst>
        <pc:spChg chg="mod">
          <ac:chgData name="Олька В" userId="21dba446f9600cc2" providerId="LiveId" clId="{5D15527C-2A66-4C31-AD1F-17889B224606}" dt="2025-12-02T21:57:23.213" v="5856" actId="2711"/>
          <ac:spMkLst>
            <pc:docMk/>
            <pc:sldMk cId="0" sldId="269"/>
            <ac:spMk id="2" creationId="{00000000-0000-0000-0000-000000000000}"/>
          </ac:spMkLst>
        </pc:spChg>
        <pc:spChg chg="add mod">
          <ac:chgData name="Олька В" userId="21dba446f9600cc2" providerId="LiveId" clId="{5D15527C-2A66-4C31-AD1F-17889B224606}" dt="2025-11-30T19:05:17.421" v="4241" actId="20577"/>
          <ac:spMkLst>
            <pc:docMk/>
            <pc:sldMk cId="0" sldId="269"/>
            <ac:spMk id="5" creationId="{3A5F1529-53D8-138D-D316-2D3FEE507493}"/>
          </ac:spMkLst>
        </pc:spChg>
        <pc:spChg chg="mod">
          <ac:chgData name="Олька В" userId="21dba446f9600cc2" providerId="LiveId" clId="{5D15527C-2A66-4C31-AD1F-17889B224606}" dt="2025-11-30T19:03:39.966" v="4186" actId="20577"/>
          <ac:spMkLst>
            <pc:docMk/>
            <pc:sldMk cId="0" sldId="269"/>
            <ac:spMk id="20" creationId="{00000000-0000-0000-0000-000000000000}"/>
          </ac:spMkLst>
        </pc:spChg>
        <pc:picChg chg="add mod">
          <ac:chgData name="Олька В" userId="21dba446f9600cc2" providerId="LiveId" clId="{5D15527C-2A66-4C31-AD1F-17889B224606}" dt="2025-11-28T18:26:23.945" v="1823" actId="14100"/>
          <ac:picMkLst>
            <pc:docMk/>
            <pc:sldMk cId="0" sldId="269"/>
            <ac:picMk id="4" creationId="{856E3CD8-103E-0EFA-E465-5DEA53D920F8}"/>
          </ac:picMkLst>
        </pc:picChg>
      </pc:sldChg>
      <pc:sldChg chg="addSp delSp modSp mod">
        <pc:chgData name="Олька В" userId="21dba446f9600cc2" providerId="LiveId" clId="{5D15527C-2A66-4C31-AD1F-17889B224606}" dt="2025-11-29T00:47:51.331" v="2802" actId="20577"/>
        <pc:sldMkLst>
          <pc:docMk/>
          <pc:sldMk cId="0" sldId="270"/>
        </pc:sldMkLst>
        <pc:spChg chg="mod">
          <ac:chgData name="Олька В" userId="21dba446f9600cc2" providerId="LiveId" clId="{5D15527C-2A66-4C31-AD1F-17889B224606}" dt="2025-11-28T18:30:06.303" v="1942" actId="114"/>
          <ac:spMkLst>
            <pc:docMk/>
            <pc:sldMk cId="0" sldId="270"/>
            <ac:spMk id="4" creationId="{00000000-0000-0000-0000-000000000000}"/>
          </ac:spMkLst>
        </pc:spChg>
        <pc:spChg chg="mod">
          <ac:chgData name="Олька В" userId="21dba446f9600cc2" providerId="LiveId" clId="{5D15527C-2A66-4C31-AD1F-17889B224606}" dt="2025-11-28T18:29:10.874" v="1933" actId="14100"/>
          <ac:spMkLst>
            <pc:docMk/>
            <pc:sldMk cId="0" sldId="270"/>
            <ac:spMk id="5" creationId="{00000000-0000-0000-0000-000000000000}"/>
          </ac:spMkLst>
        </pc:spChg>
        <pc:spChg chg="add mod">
          <ac:chgData name="Олька В" userId="21dba446f9600cc2" providerId="LiveId" clId="{5D15527C-2A66-4C31-AD1F-17889B224606}" dt="2025-11-29T00:47:51.331" v="2802" actId="20577"/>
          <ac:spMkLst>
            <pc:docMk/>
            <pc:sldMk cId="0" sldId="270"/>
            <ac:spMk id="8" creationId="{9C193991-CAA3-3B08-B66A-3C5F1A0A681F}"/>
          </ac:spMkLst>
        </pc:spChg>
        <pc:picChg chg="add mod">
          <ac:chgData name="Олька В" userId="21dba446f9600cc2" providerId="LiveId" clId="{5D15527C-2A66-4C31-AD1F-17889B224606}" dt="2025-11-28T23:56:14.800" v="2757" actId="1076"/>
          <ac:picMkLst>
            <pc:docMk/>
            <pc:sldMk cId="0" sldId="270"/>
            <ac:picMk id="11" creationId="{CAB3E7A4-A0A0-6F88-FEFC-F31B940E34DA}"/>
          </ac:picMkLst>
        </pc:picChg>
      </pc:sldChg>
      <pc:sldChg chg="addSp delSp modSp add mod modClrScheme chgLayout">
        <pc:chgData name="Олька В" userId="21dba446f9600cc2" providerId="LiveId" clId="{5D15527C-2A66-4C31-AD1F-17889B224606}" dt="2025-12-02T21:55:41.755" v="5842" actId="207"/>
        <pc:sldMkLst>
          <pc:docMk/>
          <pc:sldMk cId="4280794570" sldId="271"/>
        </pc:sldMkLst>
        <pc:spChg chg="mod">
          <ac:chgData name="Олька В" userId="21dba446f9600cc2" providerId="LiveId" clId="{5D15527C-2A66-4C31-AD1F-17889B224606}" dt="2025-12-02T21:55:41.755" v="5842" actId="207"/>
          <ac:spMkLst>
            <pc:docMk/>
            <pc:sldMk cId="4280794570" sldId="271"/>
            <ac:spMk id="2" creationId="{592DB29B-6792-9D9B-B88D-F54ABB7BF7FD}"/>
          </ac:spMkLst>
        </pc:spChg>
        <pc:spChg chg="mod">
          <ac:chgData name="Олька В" userId="21dba446f9600cc2" providerId="LiveId" clId="{5D15527C-2A66-4C31-AD1F-17889B224606}" dt="2025-12-02T18:40:30.999" v="4476" actId="20577"/>
          <ac:spMkLst>
            <pc:docMk/>
            <pc:sldMk cId="4280794570" sldId="271"/>
            <ac:spMk id="6" creationId="{21F5DBFE-8147-ABEA-2E15-88124DA8362A}"/>
          </ac:spMkLst>
        </pc:spChg>
        <pc:spChg chg="mod ord">
          <ac:chgData name="Олька В" userId="21dba446f9600cc2" providerId="LiveId" clId="{5D15527C-2A66-4C31-AD1F-17889B224606}" dt="2025-12-02T19:59:30.157" v="5009" actId="1076"/>
          <ac:spMkLst>
            <pc:docMk/>
            <pc:sldMk cId="4280794570" sldId="271"/>
            <ac:spMk id="10" creationId="{49F7CEA0-647A-2FB2-8DCA-E8F276C0B002}"/>
          </ac:spMkLst>
        </pc:spChg>
        <pc:picChg chg="add del mod">
          <ac:chgData name="Олька В" userId="21dba446f9600cc2" providerId="LiveId" clId="{5D15527C-2A66-4C31-AD1F-17889B224606}" dt="2025-12-02T20:25:48.743" v="5362" actId="478"/>
          <ac:picMkLst>
            <pc:docMk/>
            <pc:sldMk cId="4280794570" sldId="271"/>
            <ac:picMk id="3" creationId="{F782ABEC-C581-2723-412E-48EF1598868B}"/>
          </ac:picMkLst>
        </pc:picChg>
        <pc:picChg chg="add del mod">
          <ac:chgData name="Олька В" userId="21dba446f9600cc2" providerId="LiveId" clId="{5D15527C-2A66-4C31-AD1F-17889B224606}" dt="2025-12-02T18:40:00.356" v="4450" actId="478"/>
          <ac:picMkLst>
            <pc:docMk/>
            <pc:sldMk cId="4280794570" sldId="271"/>
            <ac:picMk id="1026" creationId="{89E351D8-BCB5-B5B2-9468-22991E672AAC}"/>
          </ac:picMkLst>
        </pc:picChg>
        <pc:picChg chg="add del mod">
          <ac:chgData name="Олька В" userId="21dba446f9600cc2" providerId="LiveId" clId="{5D15527C-2A66-4C31-AD1F-17889B224606}" dt="2025-12-02T20:25:35.882" v="5357" actId="478"/>
          <ac:picMkLst>
            <pc:docMk/>
            <pc:sldMk cId="4280794570" sldId="271"/>
            <ac:picMk id="4098" creationId="{578AA8C8-749F-BD97-12FB-B08C7E76F972}"/>
          </ac:picMkLst>
        </pc:picChg>
        <pc:picChg chg="add del mod">
          <ac:chgData name="Олька В" userId="21dba446f9600cc2" providerId="LiveId" clId="{5D15527C-2A66-4C31-AD1F-17889B224606}" dt="2025-12-02T21:02:28.268" v="5628" actId="478"/>
          <ac:picMkLst>
            <pc:docMk/>
            <pc:sldMk cId="4280794570" sldId="271"/>
            <ac:picMk id="4100" creationId="{ECF272B3-34FE-56E5-83C6-4A51B9B36A61}"/>
          </ac:picMkLst>
        </pc:picChg>
        <pc:picChg chg="add mod">
          <ac:chgData name="Олька В" userId="21dba446f9600cc2" providerId="LiveId" clId="{5D15527C-2A66-4C31-AD1F-17889B224606}" dt="2025-12-02T21:02:12.613" v="5626" actId="1076"/>
          <ac:picMkLst>
            <pc:docMk/>
            <pc:sldMk cId="4280794570" sldId="271"/>
            <ac:picMk id="4102" creationId="{DBA7C821-673E-972F-9B55-C6D067ED8D09}"/>
          </ac:picMkLst>
        </pc:picChg>
        <pc:picChg chg="add mod">
          <ac:chgData name="Олька В" userId="21dba446f9600cc2" providerId="LiveId" clId="{5D15527C-2A66-4C31-AD1F-17889B224606}" dt="2025-12-02T21:02:16.209" v="5627" actId="14100"/>
          <ac:picMkLst>
            <pc:docMk/>
            <pc:sldMk cId="4280794570" sldId="271"/>
            <ac:picMk id="4104" creationId="{F42C9966-8283-534B-AE00-103B28F01CAD}"/>
          </ac:picMkLst>
        </pc:picChg>
        <pc:picChg chg="add del mod">
          <ac:chgData name="Олька В" userId="21dba446f9600cc2" providerId="LiveId" clId="{5D15527C-2A66-4C31-AD1F-17889B224606}" dt="2025-12-02T20:25:46.687" v="5361" actId="478"/>
          <ac:picMkLst>
            <pc:docMk/>
            <pc:sldMk cId="4280794570" sldId="271"/>
            <ac:picMk id="5124" creationId="{07BBDA7C-1480-7450-B258-74AD6224B1C7}"/>
          </ac:picMkLst>
        </pc:picChg>
      </pc:sldChg>
      <pc:sldChg chg="addSp delSp modSp add mod">
        <pc:chgData name="Олька В" userId="21dba446f9600cc2" providerId="LiveId" clId="{5D15527C-2A66-4C31-AD1F-17889B224606}" dt="2025-12-02T21:59:00.412" v="5871" actId="20577"/>
        <pc:sldMkLst>
          <pc:docMk/>
          <pc:sldMk cId="244040113" sldId="272"/>
        </pc:sldMkLst>
        <pc:spChg chg="mod">
          <ac:chgData name="Олька В" userId="21dba446f9600cc2" providerId="LiveId" clId="{5D15527C-2A66-4C31-AD1F-17889B224606}" dt="2025-12-02T21:56:46.554" v="5850" actId="207"/>
          <ac:spMkLst>
            <pc:docMk/>
            <pc:sldMk cId="244040113" sldId="272"/>
            <ac:spMk id="2" creationId="{14D57CC1-DF84-7B38-D523-06033C3BD13B}"/>
          </ac:spMkLst>
        </pc:spChg>
        <pc:spChg chg="add mod">
          <ac:chgData name="Олька В" userId="21dba446f9600cc2" providerId="LiveId" clId="{5D15527C-2A66-4C31-AD1F-17889B224606}" dt="2025-12-02T21:47:40.107" v="5816" actId="14100"/>
          <ac:spMkLst>
            <pc:docMk/>
            <pc:sldMk cId="244040113" sldId="272"/>
            <ac:spMk id="3" creationId="{014B2086-414C-B7C1-99B8-F3990D7232B3}"/>
          </ac:spMkLst>
        </pc:spChg>
        <pc:spChg chg="mod">
          <ac:chgData name="Олька В" userId="21dba446f9600cc2" providerId="LiveId" clId="{5D15527C-2A66-4C31-AD1F-17889B224606}" dt="2025-11-28T18:32:06.433" v="1951" actId="1076"/>
          <ac:spMkLst>
            <pc:docMk/>
            <pc:sldMk cId="244040113" sldId="272"/>
            <ac:spMk id="6" creationId="{77BB16E7-83CE-DDB9-5398-7D3A2205EA4A}"/>
          </ac:spMkLst>
        </pc:spChg>
        <pc:spChg chg="add del mod">
          <ac:chgData name="Олька В" userId="21dba446f9600cc2" providerId="LiveId" clId="{5D15527C-2A66-4C31-AD1F-17889B224606}" dt="2025-12-02T19:02:14.019" v="4564" actId="478"/>
          <ac:spMkLst>
            <pc:docMk/>
            <pc:sldMk cId="244040113" sldId="272"/>
            <ac:spMk id="7" creationId="{065DE0D5-7C63-63BF-0113-1542A6E153BA}"/>
          </ac:spMkLst>
        </pc:spChg>
        <pc:spChg chg="add del mod">
          <ac:chgData name="Олька В" userId="21dba446f9600cc2" providerId="LiveId" clId="{5D15527C-2A66-4C31-AD1F-17889B224606}" dt="2025-12-02T19:02:14.019" v="4564" actId="478"/>
          <ac:spMkLst>
            <pc:docMk/>
            <pc:sldMk cId="244040113" sldId="272"/>
            <ac:spMk id="9" creationId="{034947E1-D894-97BD-DC8B-E5FBF0043A85}"/>
          </ac:spMkLst>
        </pc:spChg>
        <pc:spChg chg="mod">
          <ac:chgData name="Олька В" userId="21dba446f9600cc2" providerId="LiveId" clId="{5D15527C-2A66-4C31-AD1F-17889B224606}" dt="2025-12-02T21:59:00.412" v="5871" actId="20577"/>
          <ac:spMkLst>
            <pc:docMk/>
            <pc:sldMk cId="244040113" sldId="272"/>
            <ac:spMk id="10" creationId="{844AF06C-EDF0-4B52-8829-664DF097338D}"/>
          </ac:spMkLst>
        </pc:spChg>
        <pc:spChg chg="add del mod">
          <ac:chgData name="Олька В" userId="21dba446f9600cc2" providerId="LiveId" clId="{5D15527C-2A66-4C31-AD1F-17889B224606}" dt="2025-12-02T19:02:14.019" v="4564" actId="478"/>
          <ac:spMkLst>
            <pc:docMk/>
            <pc:sldMk cId="244040113" sldId="272"/>
            <ac:spMk id="14" creationId="{30F6DE9A-60F1-39EF-6FBA-E6AC75BE9CD1}"/>
          </ac:spMkLst>
        </pc:spChg>
        <pc:spChg chg="add del mod">
          <ac:chgData name="Олька В" userId="21dba446f9600cc2" providerId="LiveId" clId="{5D15527C-2A66-4C31-AD1F-17889B224606}" dt="2025-12-02T19:02:14.019" v="4564" actId="478"/>
          <ac:spMkLst>
            <pc:docMk/>
            <pc:sldMk cId="244040113" sldId="272"/>
            <ac:spMk id="15" creationId="{00DD2A81-29BD-BFA1-A556-4A6778D0866E}"/>
          </ac:spMkLst>
        </pc:spChg>
        <pc:picChg chg="add">
          <ac:chgData name="Олька В" userId="21dba446f9600cc2" providerId="LiveId" clId="{5D15527C-2A66-4C31-AD1F-17889B224606}" dt="2025-12-02T20:40:40.625" v="5492"/>
          <ac:picMkLst>
            <pc:docMk/>
            <pc:sldMk cId="244040113" sldId="272"/>
            <ac:picMk id="7170" creationId="{C145DBDF-FC6F-33BF-1D41-E5B0CE234C88}"/>
          </ac:picMkLst>
        </pc:picChg>
        <pc:picChg chg="add del mod">
          <ac:chgData name="Олька В" userId="21dba446f9600cc2" providerId="LiveId" clId="{5D15527C-2A66-4C31-AD1F-17889B224606}" dt="2025-12-02T20:43:05.413" v="5509" actId="21"/>
          <ac:picMkLst>
            <pc:docMk/>
            <pc:sldMk cId="244040113" sldId="272"/>
            <ac:picMk id="7172" creationId="{60EF687C-5F75-EE15-9812-E96F9753E149}"/>
          </ac:picMkLst>
        </pc:picChg>
        <pc:picChg chg="add del mod">
          <ac:chgData name="Олька В" userId="21dba446f9600cc2" providerId="LiveId" clId="{5D15527C-2A66-4C31-AD1F-17889B224606}" dt="2025-12-02T20:43:05.413" v="5509" actId="21"/>
          <ac:picMkLst>
            <pc:docMk/>
            <pc:sldMk cId="244040113" sldId="272"/>
            <ac:picMk id="7174" creationId="{092F2A9E-966A-5AD4-707B-B680F4EEF11C}"/>
          </ac:picMkLst>
        </pc:picChg>
      </pc:sldChg>
      <pc:sldChg chg="addSp delSp modSp add mod">
        <pc:chgData name="Олька В" userId="21dba446f9600cc2" providerId="LiveId" clId="{5D15527C-2A66-4C31-AD1F-17889B224606}" dt="2025-12-02T21:57:09.239" v="5854" actId="207"/>
        <pc:sldMkLst>
          <pc:docMk/>
          <pc:sldMk cId="1484982578" sldId="273"/>
        </pc:sldMkLst>
        <pc:spChg chg="mod">
          <ac:chgData name="Олька В" userId="21dba446f9600cc2" providerId="LiveId" clId="{5D15527C-2A66-4C31-AD1F-17889B224606}" dt="2025-12-02T21:57:09.239" v="5854" actId="207"/>
          <ac:spMkLst>
            <pc:docMk/>
            <pc:sldMk cId="1484982578" sldId="273"/>
            <ac:spMk id="2" creationId="{90CECEF0-83BB-BD1E-D492-C6700FF7C621}"/>
          </ac:spMkLst>
        </pc:spChg>
        <pc:spChg chg="mod">
          <ac:chgData name="Олька В" userId="21dba446f9600cc2" providerId="LiveId" clId="{5D15527C-2A66-4C31-AD1F-17889B224606}" dt="2025-11-30T19:03:58.478" v="4231" actId="20577"/>
          <ac:spMkLst>
            <pc:docMk/>
            <pc:sldMk cId="1484982578" sldId="273"/>
            <ac:spMk id="6" creationId="{EA9CC73E-9426-35FA-C51A-2A8045825761}"/>
          </ac:spMkLst>
        </pc:spChg>
        <pc:spChg chg="add mod">
          <ac:chgData name="Олька В" userId="21dba446f9600cc2" providerId="LiveId" clId="{5D15527C-2A66-4C31-AD1F-17889B224606}" dt="2025-11-30T19:04:47.521" v="4239" actId="20577"/>
          <ac:spMkLst>
            <pc:docMk/>
            <pc:sldMk cId="1484982578" sldId="273"/>
            <ac:spMk id="16" creationId="{BCF337E3-F3F8-A2F2-D732-8FB45A843F43}"/>
          </ac:spMkLst>
        </pc:spChg>
        <pc:picChg chg="add mod">
          <ac:chgData name="Олька В" userId="21dba446f9600cc2" providerId="LiveId" clId="{5D15527C-2A66-4C31-AD1F-17889B224606}" dt="2025-11-30T19:04:40.734" v="4235"/>
          <ac:picMkLst>
            <pc:docMk/>
            <pc:sldMk cId="1484982578" sldId="273"/>
            <ac:picMk id="14" creationId="{6A5F88AB-469C-C786-564C-11C4B96858CA}"/>
          </ac:picMkLst>
        </pc:picChg>
        <pc:picChg chg="add mod">
          <ac:chgData name="Олька В" userId="21dba446f9600cc2" providerId="LiveId" clId="{5D15527C-2A66-4C31-AD1F-17889B224606}" dt="2025-11-30T19:04:40.734" v="4235"/>
          <ac:picMkLst>
            <pc:docMk/>
            <pc:sldMk cId="1484982578" sldId="273"/>
            <ac:picMk id="15" creationId="{0CDBA6DE-EBF0-AA8B-7B85-D4EFCC3DCD2A}"/>
          </ac:picMkLst>
        </pc:picChg>
      </pc:sldChg>
      <pc:sldChg chg="addSp delSp modSp add mod">
        <pc:chgData name="Олька В" userId="21dba446f9600cc2" providerId="LiveId" clId="{5D15527C-2A66-4C31-AD1F-17889B224606}" dt="2025-12-02T21:57:34.956" v="5858" actId="207"/>
        <pc:sldMkLst>
          <pc:docMk/>
          <pc:sldMk cId="1034984679" sldId="276"/>
        </pc:sldMkLst>
        <pc:spChg chg="mod ord">
          <ac:chgData name="Олька В" userId="21dba446f9600cc2" providerId="LiveId" clId="{5D15527C-2A66-4C31-AD1F-17889B224606}" dt="2025-12-02T21:57:34.956" v="5858" actId="207"/>
          <ac:spMkLst>
            <pc:docMk/>
            <pc:sldMk cId="1034984679" sldId="276"/>
            <ac:spMk id="2" creationId="{512B532B-D212-ADCC-ED64-AD0A5647D2E7}"/>
          </ac:spMkLst>
        </pc:spChg>
        <pc:spChg chg="add mod">
          <ac:chgData name="Олька В" userId="21dba446f9600cc2" providerId="LiveId" clId="{5D15527C-2A66-4C31-AD1F-17889B224606}" dt="2025-12-02T21:48:59.766" v="5824" actId="1076"/>
          <ac:spMkLst>
            <pc:docMk/>
            <pc:sldMk cId="1034984679" sldId="276"/>
            <ac:spMk id="3" creationId="{F69D94AD-6A68-6C4C-FC61-E81036577574}"/>
          </ac:spMkLst>
        </pc:spChg>
        <pc:spChg chg="add mod">
          <ac:chgData name="Олька В" userId="21dba446f9600cc2" providerId="LiveId" clId="{5D15527C-2A66-4C31-AD1F-17889B224606}" dt="2025-12-02T20:39:13.701" v="5491" actId="113"/>
          <ac:spMkLst>
            <pc:docMk/>
            <pc:sldMk cId="1034984679" sldId="276"/>
            <ac:spMk id="4" creationId="{76AC0FDE-EA69-5A9F-43A2-B00F15A36C21}"/>
          </ac:spMkLst>
        </pc:spChg>
        <pc:spChg chg="add del mod ord">
          <ac:chgData name="Олька В" userId="21dba446f9600cc2" providerId="LiveId" clId="{5D15527C-2A66-4C31-AD1F-17889B224606}" dt="2025-12-02T20:30:55.140" v="5401" actId="478"/>
          <ac:spMkLst>
            <pc:docMk/>
            <pc:sldMk cId="1034984679" sldId="276"/>
            <ac:spMk id="5" creationId="{6801EC4C-D3CC-E955-B455-38AABE73BF8B}"/>
          </ac:spMkLst>
        </pc:spChg>
        <pc:spChg chg="mod">
          <ac:chgData name="Олька В" userId="21dba446f9600cc2" providerId="LiveId" clId="{5D15527C-2A66-4C31-AD1F-17889B224606}" dt="2025-12-02T20:38:21.489" v="5478" actId="255"/>
          <ac:spMkLst>
            <pc:docMk/>
            <pc:sldMk cId="1034984679" sldId="276"/>
            <ac:spMk id="6" creationId="{1B4FCAEF-F329-2E37-18C6-044408976959}"/>
          </ac:spMkLst>
        </pc:spChg>
        <pc:spChg chg="add mod ord">
          <ac:chgData name="Олька В" userId="21dba446f9600cc2" providerId="LiveId" clId="{5D15527C-2A66-4C31-AD1F-17889B224606}" dt="2025-12-02T21:49:06.763" v="5827" actId="1038"/>
          <ac:spMkLst>
            <pc:docMk/>
            <pc:sldMk cId="1034984679" sldId="276"/>
            <ac:spMk id="9" creationId="{9724034F-09AC-D6FD-FCA2-DFED15DBA5EF}"/>
          </ac:spMkLst>
        </pc:spChg>
        <pc:spChg chg="add mod ord">
          <ac:chgData name="Олька В" userId="21dba446f9600cc2" providerId="LiveId" clId="{5D15527C-2A66-4C31-AD1F-17889B224606}" dt="2025-12-02T20:35:09.777" v="5452" actId="167"/>
          <ac:spMkLst>
            <pc:docMk/>
            <pc:sldMk cId="1034984679" sldId="276"/>
            <ac:spMk id="11" creationId="{2424E144-1F23-01D3-4951-4C71568188B7}"/>
          </ac:spMkLst>
        </pc:spChg>
        <pc:spChg chg="mod">
          <ac:chgData name="Олька В" userId="21dba446f9600cc2" providerId="LiveId" clId="{5D15527C-2A66-4C31-AD1F-17889B224606}" dt="2025-11-30T19:43:05.879" v="4334" actId="20577"/>
          <ac:spMkLst>
            <pc:docMk/>
            <pc:sldMk cId="1034984679" sldId="276"/>
            <ac:spMk id="20" creationId="{E961DF89-F35E-8436-C93E-6F6F9841CA5E}"/>
          </ac:spMkLst>
        </pc:spChg>
        <pc:spChg chg="del">
          <ac:chgData name="Олька В" userId="21dba446f9600cc2" providerId="LiveId" clId="{5D15527C-2A66-4C31-AD1F-17889B224606}" dt="2025-12-02T20:37:16.241" v="5470" actId="478"/>
          <ac:spMkLst>
            <pc:docMk/>
            <pc:sldMk cId="1034984679" sldId="276"/>
            <ac:spMk id="31" creationId="{45DC43EE-B816-D4AD-A1EF-AFC3DD77A3A8}"/>
          </ac:spMkLst>
        </pc:spChg>
        <pc:picChg chg="add mod ord">
          <ac:chgData name="Олька В" userId="21dba446f9600cc2" providerId="LiveId" clId="{5D15527C-2A66-4C31-AD1F-17889B224606}" dt="2025-12-02T20:31:19.588" v="5408" actId="167"/>
          <ac:picMkLst>
            <pc:docMk/>
            <pc:sldMk cId="1034984679" sldId="276"/>
            <ac:picMk id="8" creationId="{F2B356FB-871A-171D-31C5-090C40B67B29}"/>
          </ac:picMkLst>
        </pc:picChg>
        <pc:picChg chg="add mod">
          <ac:chgData name="Олька В" userId="21dba446f9600cc2" providerId="LiveId" clId="{5D15527C-2A66-4C31-AD1F-17889B224606}" dt="2025-12-02T20:35:20.650" v="5454" actId="1076"/>
          <ac:picMkLst>
            <pc:docMk/>
            <pc:sldMk cId="1034984679" sldId="276"/>
            <ac:picMk id="10" creationId="{6B732929-FDDC-4C68-44D4-B82410BAD2DE}"/>
          </ac:picMkLst>
        </pc:picChg>
        <pc:picChg chg="add del mod">
          <ac:chgData name="Олька В" userId="21dba446f9600cc2" providerId="LiveId" clId="{5D15527C-2A66-4C31-AD1F-17889B224606}" dt="2025-12-02T20:28:43.720" v="5397" actId="478"/>
          <ac:picMkLst>
            <pc:docMk/>
            <pc:sldMk cId="1034984679" sldId="276"/>
            <ac:picMk id="5122" creationId="{B39D98EE-C1D9-CCD2-994A-299E417F2B55}"/>
          </ac:picMkLst>
        </pc:picChg>
        <pc:picChg chg="add del mod">
          <ac:chgData name="Олька В" userId="21dba446f9600cc2" providerId="LiveId" clId="{5D15527C-2A66-4C31-AD1F-17889B224606}" dt="2025-12-02T20:25:14.387" v="5351" actId="21"/>
          <ac:picMkLst>
            <pc:docMk/>
            <pc:sldMk cId="1034984679" sldId="276"/>
            <ac:picMk id="5124" creationId="{07BBDA7C-1480-7450-B258-74AD6224B1C7}"/>
          </ac:picMkLst>
        </pc:picChg>
        <pc:picChg chg="add del mod">
          <ac:chgData name="Олька В" userId="21dba446f9600cc2" providerId="LiveId" clId="{5D15527C-2A66-4C31-AD1F-17889B224606}" dt="2025-12-02T20:28:50.764" v="5400" actId="478"/>
          <ac:picMkLst>
            <pc:docMk/>
            <pc:sldMk cId="1034984679" sldId="276"/>
            <ac:picMk id="6146" creationId="{E758541E-4EA9-DFE3-C9C0-21E83777885A}"/>
          </ac:picMkLst>
        </pc:picChg>
      </pc:sldChg>
      <pc:sldChg chg="addSp delSp modSp add mod ord">
        <pc:chgData name="Олька В" userId="21dba446f9600cc2" providerId="LiveId" clId="{5D15527C-2A66-4C31-AD1F-17889B224606}" dt="2025-12-02T21:57:47.869" v="5860" actId="207"/>
        <pc:sldMkLst>
          <pc:docMk/>
          <pc:sldMk cId="3561844530" sldId="282"/>
        </pc:sldMkLst>
        <pc:spChg chg="mod">
          <ac:chgData name="Олька В" userId="21dba446f9600cc2" providerId="LiveId" clId="{5D15527C-2A66-4C31-AD1F-17889B224606}" dt="2025-12-02T21:57:47.869" v="5860" actId="207"/>
          <ac:spMkLst>
            <pc:docMk/>
            <pc:sldMk cId="3561844530" sldId="282"/>
            <ac:spMk id="2" creationId="{2F8A8760-539E-43DB-5592-65E1C1A11F73}"/>
          </ac:spMkLst>
        </pc:spChg>
        <pc:spChg chg="add mod">
          <ac:chgData name="Олька В" userId="21dba446f9600cc2" providerId="LiveId" clId="{5D15527C-2A66-4C31-AD1F-17889B224606}" dt="2025-11-28T23:02:59.281" v="2688" actId="1076"/>
          <ac:spMkLst>
            <pc:docMk/>
            <pc:sldMk cId="3561844530" sldId="282"/>
            <ac:spMk id="4" creationId="{4DD15D7C-F57C-61ED-5B7E-88A8E69CEB38}"/>
          </ac:spMkLst>
        </pc:spChg>
        <pc:spChg chg="mod">
          <ac:chgData name="Олька В" userId="21dba446f9600cc2" providerId="LiveId" clId="{5D15527C-2A66-4C31-AD1F-17889B224606}" dt="2025-11-28T22:52:41.241" v="2538" actId="20577"/>
          <ac:spMkLst>
            <pc:docMk/>
            <pc:sldMk cId="3561844530" sldId="282"/>
            <ac:spMk id="20" creationId="{BD0B9B3A-8B72-D9FD-0910-7C46B55B3221}"/>
          </ac:spMkLst>
        </pc:spChg>
      </pc:sldChg>
      <pc:sldChg chg="addSp delSp modSp add mod">
        <pc:chgData name="Олька В" userId="21dba446f9600cc2" providerId="LiveId" clId="{5D15527C-2A66-4C31-AD1F-17889B224606}" dt="2025-12-02T21:58:00.508" v="5862" actId="2711"/>
        <pc:sldMkLst>
          <pc:docMk/>
          <pc:sldMk cId="2398272173" sldId="283"/>
        </pc:sldMkLst>
        <pc:spChg chg="mod">
          <ac:chgData name="Олька В" userId="21dba446f9600cc2" providerId="LiveId" clId="{5D15527C-2A66-4C31-AD1F-17889B224606}" dt="2025-12-02T21:58:00.508" v="5862" actId="2711"/>
          <ac:spMkLst>
            <pc:docMk/>
            <pc:sldMk cId="2398272173" sldId="283"/>
            <ac:spMk id="2" creationId="{CF3F42AE-9BDA-461E-A2C4-E5D5E97533B8}"/>
          </ac:spMkLst>
        </pc:spChg>
        <pc:spChg chg="add mod">
          <ac:chgData name="Олька В" userId="21dba446f9600cc2" providerId="LiveId" clId="{5D15527C-2A66-4C31-AD1F-17889B224606}" dt="2025-11-28T23:04:01.486" v="2701" actId="20577"/>
          <ac:spMkLst>
            <pc:docMk/>
            <pc:sldMk cId="2398272173" sldId="283"/>
            <ac:spMk id="5" creationId="{DBD8B80C-21CD-EC73-07A0-1888D7689CFA}"/>
          </ac:spMkLst>
        </pc:spChg>
      </pc:sldChg>
      <pc:sldChg chg="addSp delSp modSp add mod">
        <pc:chgData name="Олька В" userId="21dba446f9600cc2" providerId="LiveId" clId="{5D15527C-2A66-4C31-AD1F-17889B224606}" dt="2025-12-02T21:58:13.011" v="5864" actId="207"/>
        <pc:sldMkLst>
          <pc:docMk/>
          <pc:sldMk cId="615497132" sldId="284"/>
        </pc:sldMkLst>
        <pc:spChg chg="mod">
          <ac:chgData name="Олька В" userId="21dba446f9600cc2" providerId="LiveId" clId="{5D15527C-2A66-4C31-AD1F-17889B224606}" dt="2025-12-02T21:58:13.011" v="5864" actId="207"/>
          <ac:spMkLst>
            <pc:docMk/>
            <pc:sldMk cId="615497132" sldId="284"/>
            <ac:spMk id="2" creationId="{CB66F2D3-DCD1-5C85-0A8B-421C547E1EC7}"/>
          </ac:spMkLst>
        </pc:spChg>
        <pc:spChg chg="add mod">
          <ac:chgData name="Олька В" userId="21dba446f9600cc2" providerId="LiveId" clId="{5D15527C-2A66-4C31-AD1F-17889B224606}" dt="2025-11-28T23:04:32.809" v="2713" actId="20577"/>
          <ac:spMkLst>
            <pc:docMk/>
            <pc:sldMk cId="615497132" sldId="284"/>
            <ac:spMk id="4" creationId="{E4F26400-E61B-A007-CD84-4957C02F37D0}"/>
          </ac:spMkLst>
        </pc:spChg>
      </pc:sldChg>
      <pc:sldChg chg="addSp delSp modSp add mod">
        <pc:chgData name="Олька В" userId="21dba446f9600cc2" providerId="LiveId" clId="{5D15527C-2A66-4C31-AD1F-17889B224606}" dt="2025-12-02T22:06:30.055" v="5880" actId="20577"/>
        <pc:sldMkLst>
          <pc:docMk/>
          <pc:sldMk cId="2228975791" sldId="285"/>
        </pc:sldMkLst>
        <pc:spChg chg="mod ord">
          <ac:chgData name="Олька В" userId="21dba446f9600cc2" providerId="LiveId" clId="{5D15527C-2A66-4C31-AD1F-17889B224606}" dt="2025-12-02T21:56:18.364" v="5846" actId="2711"/>
          <ac:spMkLst>
            <pc:docMk/>
            <pc:sldMk cId="2228975791" sldId="285"/>
            <ac:spMk id="2" creationId="{E351C0D3-170A-7F41-78A4-4824851AE877}"/>
          </ac:spMkLst>
        </pc:spChg>
        <pc:spChg chg="add del mod">
          <ac:chgData name="Олька В" userId="21dba446f9600cc2" providerId="LiveId" clId="{5D15527C-2A66-4C31-AD1F-17889B224606}" dt="2025-12-02T20:13:06.297" v="5276" actId="21"/>
          <ac:spMkLst>
            <pc:docMk/>
            <pc:sldMk cId="2228975791" sldId="285"/>
            <ac:spMk id="4" creationId="{1FB52A32-F2C1-5B76-EB75-A21C109EA305}"/>
          </ac:spMkLst>
        </pc:spChg>
        <pc:spChg chg="mod">
          <ac:chgData name="Олька В" userId="21dba446f9600cc2" providerId="LiveId" clId="{5D15527C-2A66-4C31-AD1F-17889B224606}" dt="2025-12-02T22:06:30.055" v="5880" actId="20577"/>
          <ac:spMkLst>
            <pc:docMk/>
            <pc:sldMk cId="2228975791" sldId="285"/>
            <ac:spMk id="6" creationId="{E441F900-7720-A66F-BC9B-C6E324CB6CB5}"/>
          </ac:spMkLst>
        </pc:spChg>
        <pc:spChg chg="add mod">
          <ac:chgData name="Олька В" userId="21dba446f9600cc2" providerId="LiveId" clId="{5D15527C-2A66-4C31-AD1F-17889B224606}" dt="2025-12-02T20:13:05.522" v="5275" actId="1037"/>
          <ac:spMkLst>
            <pc:docMk/>
            <pc:sldMk cId="2228975791" sldId="285"/>
            <ac:spMk id="7" creationId="{E8D59181-3C31-84A1-5D4B-CFCFD9215175}"/>
          </ac:spMkLst>
        </pc:spChg>
        <pc:spChg chg="add del mod">
          <ac:chgData name="Олька В" userId="21dba446f9600cc2" providerId="LiveId" clId="{5D15527C-2A66-4C31-AD1F-17889B224606}" dt="2025-12-02T19:14:25.883" v="4625" actId="478"/>
          <ac:spMkLst>
            <pc:docMk/>
            <pc:sldMk cId="2228975791" sldId="285"/>
            <ac:spMk id="8" creationId="{AEAB335A-130E-A9AD-943B-1B995E71EEA0}"/>
          </ac:spMkLst>
        </pc:spChg>
        <pc:spChg chg="add mod ord">
          <ac:chgData name="Олька В" userId="21dba446f9600cc2" providerId="LiveId" clId="{5D15527C-2A66-4C31-AD1F-17889B224606}" dt="2025-12-02T20:13:38.641" v="5284" actId="1076"/>
          <ac:spMkLst>
            <pc:docMk/>
            <pc:sldMk cId="2228975791" sldId="285"/>
            <ac:spMk id="9" creationId="{0340D2EC-3A6B-6BA7-30D1-53A0C3B769C8}"/>
          </ac:spMkLst>
        </pc:spChg>
        <pc:spChg chg="add mod">
          <ac:chgData name="Олька В" userId="21dba446f9600cc2" providerId="LiveId" clId="{5D15527C-2A66-4C31-AD1F-17889B224606}" dt="2025-12-02T20:13:03.192" v="5273" actId="1038"/>
          <ac:spMkLst>
            <pc:docMk/>
            <pc:sldMk cId="2228975791" sldId="285"/>
            <ac:spMk id="11" creationId="{1FB52A32-F2C1-5B76-EB75-A21C109EA305}"/>
          </ac:spMkLst>
        </pc:spChg>
        <pc:graphicFrameChg chg="add del mod modGraphic">
          <ac:chgData name="Олька В" userId="21dba446f9600cc2" providerId="LiveId" clId="{5D15527C-2A66-4C31-AD1F-17889B224606}" dt="2025-12-02T20:13:06.297" v="5276" actId="21"/>
          <ac:graphicFrameMkLst>
            <pc:docMk/>
            <pc:sldMk cId="2228975791" sldId="285"/>
            <ac:graphicFrameMk id="3" creationId="{8CFE1A85-7C2F-B62C-035C-3F10104D02D9}"/>
          </ac:graphicFrameMkLst>
        </pc:graphicFrameChg>
        <pc:graphicFrameChg chg="add mod modGraphic">
          <ac:chgData name="Олька В" userId="21dba446f9600cc2" providerId="LiveId" clId="{5D15527C-2A66-4C31-AD1F-17889B224606}" dt="2025-12-02T20:13:05.522" v="5275" actId="1037"/>
          <ac:graphicFrameMkLst>
            <pc:docMk/>
            <pc:sldMk cId="2228975791" sldId="285"/>
            <ac:graphicFrameMk id="5" creationId="{F170C597-2B2C-9368-8E55-3C78CEEC6AC8}"/>
          </ac:graphicFrameMkLst>
        </pc:graphicFrameChg>
        <pc:graphicFrameChg chg="add mod">
          <ac:chgData name="Олька В" userId="21dba446f9600cc2" providerId="LiveId" clId="{5D15527C-2A66-4C31-AD1F-17889B224606}" dt="2025-12-02T20:13:03.192" v="5273" actId="1038"/>
          <ac:graphicFrameMkLst>
            <pc:docMk/>
            <pc:sldMk cId="2228975791" sldId="285"/>
            <ac:graphicFrameMk id="10" creationId="{8CFE1A85-7C2F-B62C-035C-3F10104D02D9}"/>
          </ac:graphicFrameMkLst>
        </pc:graphicFrameChg>
        <pc:picChg chg="add mod">
          <ac:chgData name="Олька В" userId="21dba446f9600cc2" providerId="LiveId" clId="{5D15527C-2A66-4C31-AD1F-17889B224606}" dt="2025-12-02T20:12:57.530" v="5265" actId="1076"/>
          <ac:picMkLst>
            <pc:docMk/>
            <pc:sldMk cId="2228975791" sldId="285"/>
            <ac:picMk id="12" creationId="{E7ABFBE6-78F8-DD1E-B3F4-E83F65C50EE3}"/>
          </ac:picMkLst>
        </pc:picChg>
        <pc:picChg chg="add mod">
          <ac:chgData name="Олька В" userId="21dba446f9600cc2" providerId="LiveId" clId="{5D15527C-2A66-4C31-AD1F-17889B224606}" dt="2025-12-02T20:34:17.509" v="5445" actId="1076"/>
          <ac:picMkLst>
            <pc:docMk/>
            <pc:sldMk cId="2228975791" sldId="285"/>
            <ac:picMk id="13" creationId="{D18D03B5-9C97-CDDF-7065-1710A66F7279}"/>
          </ac:picMkLst>
        </pc:picChg>
        <pc:picChg chg="add del mod">
          <ac:chgData name="Олька В" userId="21dba446f9600cc2" providerId="LiveId" clId="{5D15527C-2A66-4C31-AD1F-17889B224606}" dt="2025-12-02T18:57:17.682" v="4544" actId="478"/>
          <ac:picMkLst>
            <pc:docMk/>
            <pc:sldMk cId="2228975791" sldId="285"/>
            <ac:picMk id="1026" creationId="{7C1C5989-F863-1031-4BEF-DE89086F357E}"/>
          </ac:picMkLst>
        </pc:picChg>
        <pc:picChg chg="add del mod">
          <ac:chgData name="Олька В" userId="21dba446f9600cc2" providerId="LiveId" clId="{5D15527C-2A66-4C31-AD1F-17889B224606}" dt="2025-12-02T19:08:40.198" v="4602" actId="478"/>
          <ac:picMkLst>
            <pc:docMk/>
            <pc:sldMk cId="2228975791" sldId="285"/>
            <ac:picMk id="1028" creationId="{18BF3D40-1FC9-BE20-3C4E-99201DA35350}"/>
          </ac:picMkLst>
        </pc:picChg>
        <pc:picChg chg="add del mod">
          <ac:chgData name="Олька В" userId="21dba446f9600cc2" providerId="LiveId" clId="{5D15527C-2A66-4C31-AD1F-17889B224606}" dt="2025-12-02T20:17:37.178" v="5315" actId="21"/>
          <ac:picMkLst>
            <pc:docMk/>
            <pc:sldMk cId="2228975791" sldId="285"/>
            <ac:picMk id="1030" creationId="{0C9C80B4-A4E9-F2FF-47E6-E7DBBBADC5E9}"/>
          </ac:picMkLst>
        </pc:picChg>
        <pc:picChg chg="add del mod">
          <ac:chgData name="Олька В" userId="21dba446f9600cc2" providerId="LiveId" clId="{5D15527C-2A66-4C31-AD1F-17889B224606}" dt="2025-12-02T20:00:46.886" v="5017" actId="478"/>
          <ac:picMkLst>
            <pc:docMk/>
            <pc:sldMk cId="2228975791" sldId="285"/>
            <ac:picMk id="1032" creationId="{E3919989-D2A5-8BE3-3595-F4516AF54535}"/>
          </ac:picMkLst>
        </pc:picChg>
        <pc:picChg chg="add del mod">
          <ac:chgData name="Олька В" userId="21dba446f9600cc2" providerId="LiveId" clId="{5D15527C-2A66-4C31-AD1F-17889B224606}" dt="2025-12-02T20:08:00.047" v="5040" actId="478"/>
          <ac:picMkLst>
            <pc:docMk/>
            <pc:sldMk cId="2228975791" sldId="285"/>
            <ac:picMk id="1034" creationId="{A5D510FB-E4E7-7B7B-55F3-B24AB4040557}"/>
          </ac:picMkLst>
        </pc:picChg>
        <pc:picChg chg="add del mod">
          <ac:chgData name="Олька В" userId="21dba446f9600cc2" providerId="LiveId" clId="{5D15527C-2A66-4C31-AD1F-17889B224606}" dt="2025-12-02T20:13:10.383" v="5278" actId="478"/>
          <ac:picMkLst>
            <pc:docMk/>
            <pc:sldMk cId="2228975791" sldId="285"/>
            <ac:picMk id="1036" creationId="{B5630CFF-2BB5-9991-2683-E1A47D4F67B4}"/>
          </ac:picMkLst>
        </pc:picChg>
        <pc:picChg chg="add del mod">
          <ac:chgData name="Олька В" userId="21dba446f9600cc2" providerId="LiveId" clId="{5D15527C-2A66-4C31-AD1F-17889B224606}" dt="2025-12-02T20:13:59.703" v="5298" actId="478"/>
          <ac:picMkLst>
            <pc:docMk/>
            <pc:sldMk cId="2228975791" sldId="285"/>
            <ac:picMk id="1038" creationId="{05F4F1CF-2605-3BCD-6740-722A5D087373}"/>
          </ac:picMkLst>
        </pc:picChg>
        <pc:picChg chg="add mod">
          <ac:chgData name="Олька В" userId="21dba446f9600cc2" providerId="LiveId" clId="{5D15527C-2A66-4C31-AD1F-17889B224606}" dt="2025-12-02T20:15:16.422" v="5311" actId="732"/>
          <ac:picMkLst>
            <pc:docMk/>
            <pc:sldMk cId="2228975791" sldId="285"/>
            <ac:picMk id="1040" creationId="{384FBE3E-3034-EBB2-4550-AC76AE5CF40C}"/>
          </ac:picMkLst>
        </pc:picChg>
      </pc:sldChg>
      <pc:sldChg chg="addSp delSp modSp add del mod">
        <pc:chgData name="Олька В" userId="21dba446f9600cc2" providerId="LiveId" clId="{5D15527C-2A66-4C31-AD1F-17889B224606}" dt="2025-12-02T19:01:36.674" v="4559" actId="47"/>
        <pc:sldMkLst>
          <pc:docMk/>
          <pc:sldMk cId="3742486157" sldId="286"/>
        </pc:sldMkLst>
        <pc:spChg chg="add del mod">
          <ac:chgData name="Олька В" userId="21dba446f9600cc2" providerId="LiveId" clId="{5D15527C-2A66-4C31-AD1F-17889B224606}" dt="2025-12-02T18:46:40.477" v="4490" actId="21"/>
          <ac:spMkLst>
            <pc:docMk/>
            <pc:sldMk cId="3742486157" sldId="286"/>
            <ac:spMk id="7" creationId="{E8D59181-3C31-84A1-5D4B-CFCFD9215175}"/>
          </ac:spMkLst>
        </pc:spChg>
        <pc:graphicFrameChg chg="add del mod">
          <ac:chgData name="Олька В" userId="21dba446f9600cc2" providerId="LiveId" clId="{5D15527C-2A66-4C31-AD1F-17889B224606}" dt="2025-12-02T18:46:40.477" v="4490" actId="21"/>
          <ac:graphicFrameMkLst>
            <pc:docMk/>
            <pc:sldMk cId="3742486157" sldId="286"/>
            <ac:graphicFrameMk id="5" creationId="{F170C597-2B2C-9368-8E55-3C78CEEC6AC8}"/>
          </ac:graphicFrameMkLst>
        </pc:graphicFrameChg>
      </pc:sldChg>
      <pc:sldChg chg="addSp delSp modSp add mod">
        <pc:chgData name="Олька В" userId="21dba446f9600cc2" providerId="LiveId" clId="{5D15527C-2A66-4C31-AD1F-17889B224606}" dt="2025-12-02T21:56:29.765" v="5848" actId="2711"/>
        <pc:sldMkLst>
          <pc:docMk/>
          <pc:sldMk cId="2706931457" sldId="287"/>
        </pc:sldMkLst>
        <pc:spChg chg="mod">
          <ac:chgData name="Олька В" userId="21dba446f9600cc2" providerId="LiveId" clId="{5D15527C-2A66-4C31-AD1F-17889B224606}" dt="2025-12-02T21:56:29.765" v="5848" actId="2711"/>
          <ac:spMkLst>
            <pc:docMk/>
            <pc:sldMk cId="2706931457" sldId="287"/>
            <ac:spMk id="2" creationId="{6492B902-C112-7087-55C3-847DC71AEAC9}"/>
          </ac:spMkLst>
        </pc:spChg>
        <pc:spChg chg="mod">
          <ac:chgData name="Олька В" userId="21dba446f9600cc2" providerId="LiveId" clId="{5D15527C-2A66-4C31-AD1F-17889B224606}" dt="2025-11-30T17:52:15.217" v="2925" actId="20577"/>
          <ac:spMkLst>
            <pc:docMk/>
            <pc:sldMk cId="2706931457" sldId="287"/>
            <ac:spMk id="6" creationId="{18C4A075-D700-BA11-5D8C-4D84205D7FBD}"/>
          </ac:spMkLst>
        </pc:spChg>
        <pc:spChg chg="add mod">
          <ac:chgData name="Олька В" userId="21dba446f9600cc2" providerId="LiveId" clId="{5D15527C-2A66-4C31-AD1F-17889B224606}" dt="2025-11-30T17:55:46.834" v="2971" actId="20577"/>
          <ac:spMkLst>
            <pc:docMk/>
            <pc:sldMk cId="2706931457" sldId="287"/>
            <ac:spMk id="9" creationId="{4AB08011-C63D-7FB0-105C-2293FB365058}"/>
          </ac:spMkLst>
        </pc:spChg>
        <pc:picChg chg="add mod">
          <ac:chgData name="Олька В" userId="21dba446f9600cc2" providerId="LiveId" clId="{5D15527C-2A66-4C31-AD1F-17889B224606}" dt="2025-11-30T17:55:22.315" v="2940" actId="14100"/>
          <ac:picMkLst>
            <pc:docMk/>
            <pc:sldMk cId="2706931457" sldId="287"/>
            <ac:picMk id="3" creationId="{1B5C76E6-94EB-668C-C475-228DE1695763}"/>
          </ac:picMkLst>
        </pc:picChg>
        <pc:picChg chg="add mod">
          <ac:chgData name="Олька В" userId="21dba446f9600cc2" providerId="LiveId" clId="{5D15527C-2A66-4C31-AD1F-17889B224606}" dt="2025-11-30T17:55:26.060" v="2941" actId="14100"/>
          <ac:picMkLst>
            <pc:docMk/>
            <pc:sldMk cId="2706931457" sldId="287"/>
            <ac:picMk id="4" creationId="{76E9563A-93C0-79A8-29D4-06113F10773A}"/>
          </ac:picMkLst>
        </pc:picChg>
      </pc:sldChg>
      <pc:sldChg chg="addSp delSp modSp add del mod">
        <pc:chgData name="Олька В" userId="21dba446f9600cc2" providerId="LiveId" clId="{5D15527C-2A66-4C31-AD1F-17889B224606}" dt="2025-12-02T19:03:15.953" v="4570" actId="47"/>
        <pc:sldMkLst>
          <pc:docMk/>
          <pc:sldMk cId="901066942" sldId="288"/>
        </pc:sldMkLst>
      </pc:sldChg>
      <pc:sldChg chg="addSp delSp modSp add mod">
        <pc:chgData name="Олька В" userId="21dba446f9600cc2" providerId="LiveId" clId="{5D15527C-2A66-4C31-AD1F-17889B224606}" dt="2025-12-02T21:56:58.729" v="5852" actId="207"/>
        <pc:sldMkLst>
          <pc:docMk/>
          <pc:sldMk cId="1251391726" sldId="289"/>
        </pc:sldMkLst>
        <pc:spChg chg="mod">
          <ac:chgData name="Олька В" userId="21dba446f9600cc2" providerId="LiveId" clId="{5D15527C-2A66-4C31-AD1F-17889B224606}" dt="2025-12-02T21:56:58.729" v="5852" actId="207"/>
          <ac:spMkLst>
            <pc:docMk/>
            <pc:sldMk cId="1251391726" sldId="289"/>
            <ac:spMk id="2" creationId="{B2D4FE1E-F8C1-2F52-8D98-7405B11ADBA1}"/>
          </ac:spMkLst>
        </pc:spChg>
        <pc:spChg chg="add del mod">
          <ac:chgData name="Олька В" userId="21dba446f9600cc2" providerId="LiveId" clId="{5D15527C-2A66-4C31-AD1F-17889B224606}" dt="2025-12-02T19:03:24.293" v="4578" actId="20577"/>
          <ac:spMkLst>
            <pc:docMk/>
            <pc:sldMk cId="1251391726" sldId="289"/>
            <ac:spMk id="6" creationId="{FC02A499-CCFF-20D2-4CBD-703693B16E5D}"/>
          </ac:spMkLst>
        </pc:spChg>
        <pc:spChg chg="mod">
          <ac:chgData name="Олька В" userId="21dba446f9600cc2" providerId="LiveId" clId="{5D15527C-2A66-4C31-AD1F-17889B224606}" dt="2025-11-30T18:16:43.244" v="3846" actId="207"/>
          <ac:spMkLst>
            <pc:docMk/>
            <pc:sldMk cId="1251391726" sldId="289"/>
            <ac:spMk id="12" creationId="{8C2F727E-6CE9-7903-D559-7475C727BB64}"/>
          </ac:spMkLst>
        </pc:spChg>
        <pc:spChg chg="add del mod">
          <ac:chgData name="Олька В" userId="21dba446f9600cc2" providerId="LiveId" clId="{5D15527C-2A66-4C31-AD1F-17889B224606}" dt="2025-12-02T19:03:32.199" v="4579" actId="478"/>
          <ac:spMkLst>
            <pc:docMk/>
            <pc:sldMk cId="1251391726" sldId="289"/>
            <ac:spMk id="14" creationId="{98BF2F5A-B6A0-540F-BBAA-1E7B4754F1DB}"/>
          </ac:spMkLst>
        </pc:spChg>
        <pc:spChg chg="add del mod">
          <ac:chgData name="Олька В" userId="21dba446f9600cc2" providerId="LiveId" clId="{5D15527C-2A66-4C31-AD1F-17889B224606}" dt="2025-12-02T19:34:19.400" v="4700"/>
          <ac:spMkLst>
            <pc:docMk/>
            <pc:sldMk cId="1251391726" sldId="289"/>
            <ac:spMk id="24" creationId="{02E11CCF-2881-15C9-ED90-BC2A17BEF42D}"/>
          </ac:spMkLst>
        </pc:spChg>
        <pc:spChg chg="add mod">
          <ac:chgData name="Олька В" userId="21dba446f9600cc2" providerId="LiveId" clId="{5D15527C-2A66-4C31-AD1F-17889B224606}" dt="2025-12-02T21:52:02.357" v="5837" actId="207"/>
          <ac:spMkLst>
            <pc:docMk/>
            <pc:sldMk cId="1251391726" sldId="289"/>
            <ac:spMk id="53" creationId="{22381EE1-5225-9FF0-2CE5-2678BC734167}"/>
          </ac:spMkLst>
        </pc:spChg>
        <pc:spChg chg="add mod">
          <ac:chgData name="Олька В" userId="21dba446f9600cc2" providerId="LiveId" clId="{5D15527C-2A66-4C31-AD1F-17889B224606}" dt="2025-12-02T21:51:39.689" v="5835" actId="207"/>
          <ac:spMkLst>
            <pc:docMk/>
            <pc:sldMk cId="1251391726" sldId="289"/>
            <ac:spMk id="55" creationId="{7C1454EB-2446-14E1-956B-6D6F883D6F86}"/>
          </ac:spMkLst>
        </pc:spChg>
        <pc:spChg chg="add mod">
          <ac:chgData name="Олька В" userId="21dba446f9600cc2" providerId="LiveId" clId="{5D15527C-2A66-4C31-AD1F-17889B224606}" dt="2025-12-02T21:52:25.986" v="5840" actId="207"/>
          <ac:spMkLst>
            <pc:docMk/>
            <pc:sldMk cId="1251391726" sldId="289"/>
            <ac:spMk id="57" creationId="{82EF3D86-A1DD-85EA-7A85-DCC032A74DD9}"/>
          </ac:spMkLst>
        </pc:spChg>
        <pc:spChg chg="add mod">
          <ac:chgData name="Олька В" userId="21dba446f9600cc2" providerId="LiveId" clId="{5D15527C-2A66-4C31-AD1F-17889B224606}" dt="2025-12-02T21:51:46.426" v="5836" actId="207"/>
          <ac:spMkLst>
            <pc:docMk/>
            <pc:sldMk cId="1251391726" sldId="289"/>
            <ac:spMk id="59" creationId="{767E384C-CAB6-01DC-F944-C3AAA06C5F4F}"/>
          </ac:spMkLst>
        </pc:spChg>
        <pc:spChg chg="add mod">
          <ac:chgData name="Олька В" userId="21dba446f9600cc2" providerId="LiveId" clId="{5D15527C-2A66-4C31-AD1F-17889B224606}" dt="2025-12-02T19:46:32.745" v="4953" actId="207"/>
          <ac:spMkLst>
            <pc:docMk/>
            <pc:sldMk cId="1251391726" sldId="289"/>
            <ac:spMk id="60" creationId="{DBCA75C6-0156-7BE6-2EB4-D3F264C34CF1}"/>
          </ac:spMkLst>
        </pc:spChg>
        <pc:graphicFrameChg chg="add del mod modGraphic">
          <ac:chgData name="Олька В" userId="21dba446f9600cc2" providerId="LiveId" clId="{5D15527C-2A66-4C31-AD1F-17889B224606}" dt="2025-12-02T19:03:32.199" v="4579" actId="478"/>
          <ac:graphicFrameMkLst>
            <pc:docMk/>
            <pc:sldMk cId="1251391726" sldId="289"/>
            <ac:graphicFrameMk id="10" creationId="{BEE3C747-73ED-B9BF-EB81-3C654B386D10}"/>
          </ac:graphicFrameMkLst>
        </pc:graphicFrameChg>
        <pc:graphicFrameChg chg="add del mod modGraphic">
          <ac:chgData name="Олька В" userId="21dba446f9600cc2" providerId="LiveId" clId="{5D15527C-2A66-4C31-AD1F-17889B224606}" dt="2025-12-02T19:03:32.199" v="4579" actId="478"/>
          <ac:graphicFrameMkLst>
            <pc:docMk/>
            <pc:sldMk cId="1251391726" sldId="289"/>
            <ac:graphicFrameMk id="15" creationId="{4DE5CAF0-0FB1-6702-04B0-6D0CD8B26A24}"/>
          </ac:graphicFrameMkLst>
        </pc:graphicFrameChg>
        <pc:picChg chg="add mod">
          <ac:chgData name="Олька В" userId="21dba446f9600cc2" providerId="LiveId" clId="{5D15527C-2A66-4C31-AD1F-17889B224606}" dt="2025-12-02T19:37:24.430" v="4733" actId="14100"/>
          <ac:picMkLst>
            <pc:docMk/>
            <pc:sldMk cId="1251391726" sldId="289"/>
            <ac:picMk id="3" creationId="{8AD1D85E-9954-754F-4AA0-2C4F226CD2C8}"/>
          </ac:picMkLst>
        </pc:picChg>
        <pc:picChg chg="add mod">
          <ac:chgData name="Олька В" userId="21dba446f9600cc2" providerId="LiveId" clId="{5D15527C-2A66-4C31-AD1F-17889B224606}" dt="2025-12-02T19:37:47.102" v="4739" actId="1076"/>
          <ac:picMkLst>
            <pc:docMk/>
            <pc:sldMk cId="1251391726" sldId="289"/>
            <ac:picMk id="3074" creationId="{59A085B9-9B62-8EAA-DF76-7FB11554C47B}"/>
          </ac:picMkLst>
        </pc:picChg>
        <pc:cxnChg chg="add del mod">
          <ac:chgData name="Олька В" userId="21dba446f9600cc2" providerId="LiveId" clId="{5D15527C-2A66-4C31-AD1F-17889B224606}" dt="2025-12-02T19:37:42.393" v="4737" actId="478"/>
          <ac:cxnSpMkLst>
            <pc:docMk/>
            <pc:sldMk cId="1251391726" sldId="289"/>
            <ac:cxnSpMk id="5" creationId="{053B035D-F2A8-56BB-FC98-1C819A1FAE35}"/>
          </ac:cxnSpMkLst>
        </pc:cxnChg>
        <pc:cxnChg chg="add del mod">
          <ac:chgData name="Олька В" userId="21dba446f9600cc2" providerId="LiveId" clId="{5D15527C-2A66-4C31-AD1F-17889B224606}" dt="2025-12-02T19:37:41.421" v="4736" actId="478"/>
          <ac:cxnSpMkLst>
            <pc:docMk/>
            <pc:sldMk cId="1251391726" sldId="289"/>
            <ac:cxnSpMk id="8" creationId="{DC98464D-FC0C-DE77-A96E-8687BEA47E42}"/>
          </ac:cxnSpMkLst>
        </pc:cxnChg>
        <pc:cxnChg chg="add del mod">
          <ac:chgData name="Олька В" userId="21dba446f9600cc2" providerId="LiveId" clId="{5D15527C-2A66-4C31-AD1F-17889B224606}" dt="2025-12-02T19:37:43.495" v="4738" actId="478"/>
          <ac:cxnSpMkLst>
            <pc:docMk/>
            <pc:sldMk cId="1251391726" sldId="289"/>
            <ac:cxnSpMk id="16" creationId="{BD1E6A7B-B930-FEA0-C926-1B98BC2B27ED}"/>
          </ac:cxnSpMkLst>
        </pc:cxnChg>
        <pc:cxnChg chg="add del mod">
          <ac:chgData name="Олька В" userId="21dba446f9600cc2" providerId="LiveId" clId="{5D15527C-2A66-4C31-AD1F-17889B224606}" dt="2025-12-02T19:37:40.638" v="4735" actId="478"/>
          <ac:cxnSpMkLst>
            <pc:docMk/>
            <pc:sldMk cId="1251391726" sldId="289"/>
            <ac:cxnSpMk id="18" creationId="{2D6D5EDB-654C-11DB-E476-2FB2043DF8A0}"/>
          </ac:cxnSpMkLst>
        </pc:cxnChg>
        <pc:cxnChg chg="add del mod">
          <ac:chgData name="Олька В" userId="21dba446f9600cc2" providerId="LiveId" clId="{5D15527C-2A66-4C31-AD1F-17889B224606}" dt="2025-12-02T19:37:10.943" v="4726" actId="11529"/>
          <ac:cxnSpMkLst>
            <pc:docMk/>
            <pc:sldMk cId="1251391726" sldId="289"/>
            <ac:cxnSpMk id="28" creationId="{10411D83-AF25-0DD3-D98A-B23EDDD56D9B}"/>
          </ac:cxnSpMkLst>
        </pc:cxnChg>
        <pc:cxnChg chg="add del mod">
          <ac:chgData name="Олька В" userId="21dba446f9600cc2" providerId="LiveId" clId="{5D15527C-2A66-4C31-AD1F-17889B224606}" dt="2025-12-02T19:37:10.210" v="4724" actId="1076"/>
          <ac:cxnSpMkLst>
            <pc:docMk/>
            <pc:sldMk cId="1251391726" sldId="289"/>
            <ac:cxnSpMk id="29" creationId="{10411D83-AF25-0DD3-D98A-B23EDDD56D9B}"/>
          </ac:cxnSpMkLst>
        </pc:cxnChg>
        <pc:cxnChg chg="add del mod">
          <ac:chgData name="Олька В" userId="21dba446f9600cc2" providerId="LiveId" clId="{5D15527C-2A66-4C31-AD1F-17889B224606}" dt="2025-12-02T19:37:10.032" v="4723" actId="11529"/>
          <ac:cxnSpMkLst>
            <pc:docMk/>
            <pc:sldMk cId="1251391726" sldId="289"/>
            <ac:cxnSpMk id="31" creationId="{95B385E8-90F0-3A39-AEDF-A1365139FBF1}"/>
          </ac:cxnSpMkLst>
        </pc:cxnChg>
        <pc:cxnChg chg="add del">
          <ac:chgData name="Олька В" userId="21dba446f9600cc2" providerId="LiveId" clId="{5D15527C-2A66-4C31-AD1F-17889B224606}" dt="2025-12-02T19:37:09.838" v="4722" actId="11529"/>
          <ac:cxnSpMkLst>
            <pc:docMk/>
            <pc:sldMk cId="1251391726" sldId="289"/>
            <ac:cxnSpMk id="33" creationId="{E7BA1CF6-CBD5-D280-121F-D1288D55EF46}"/>
          </ac:cxnSpMkLst>
        </pc:cxnChg>
        <pc:cxnChg chg="add mod">
          <ac:chgData name="Олька В" userId="21dba446f9600cc2" providerId="LiveId" clId="{5D15527C-2A66-4C31-AD1F-17889B224606}" dt="2025-12-02T19:38:44.165" v="4745" actId="14100"/>
          <ac:cxnSpMkLst>
            <pc:docMk/>
            <pc:sldMk cId="1251391726" sldId="289"/>
            <ac:cxnSpMk id="40" creationId="{2C6AD694-8EC1-661D-8828-6C1D81D2AE76}"/>
          </ac:cxnSpMkLst>
        </pc:cxnChg>
        <pc:cxnChg chg="add mod">
          <ac:chgData name="Олька В" userId="21dba446f9600cc2" providerId="LiveId" clId="{5D15527C-2A66-4C31-AD1F-17889B224606}" dt="2025-12-02T19:39:23.386" v="4749" actId="208"/>
          <ac:cxnSpMkLst>
            <pc:docMk/>
            <pc:sldMk cId="1251391726" sldId="289"/>
            <ac:cxnSpMk id="42" creationId="{E4874853-7992-F47D-3314-CA84A2AEADB1}"/>
          </ac:cxnSpMkLst>
        </pc:cxnChg>
        <pc:cxnChg chg="add mod">
          <ac:chgData name="Олька В" userId="21dba446f9600cc2" providerId="LiveId" clId="{5D15527C-2A66-4C31-AD1F-17889B224606}" dt="2025-12-02T19:39:17.118" v="4748" actId="14100"/>
          <ac:cxnSpMkLst>
            <pc:docMk/>
            <pc:sldMk cId="1251391726" sldId="289"/>
            <ac:cxnSpMk id="48" creationId="{E03F50C7-E8BE-78FE-0F94-EE21E13890FC}"/>
          </ac:cxnSpMkLst>
        </pc:cxnChg>
        <pc:cxnChg chg="add mod">
          <ac:chgData name="Олька В" userId="21dba446f9600cc2" providerId="LiveId" clId="{5D15527C-2A66-4C31-AD1F-17889B224606}" dt="2025-12-02T19:39:23.386" v="4749" actId="208"/>
          <ac:cxnSpMkLst>
            <pc:docMk/>
            <pc:sldMk cId="1251391726" sldId="289"/>
            <ac:cxnSpMk id="50" creationId="{521EA56D-DC0A-7281-7A0C-ED71ACAA798C}"/>
          </ac:cxnSpMkLst>
        </pc:cxnChg>
      </pc:sldChg>
      <pc:sldChg chg="addSp delSp modSp add mod">
        <pc:chgData name="Олька В" userId="21dba446f9600cc2" providerId="LiveId" clId="{5D15527C-2A66-4C31-AD1F-17889B224606}" dt="2025-12-02T21:55:53.416" v="5844" actId="2711"/>
        <pc:sldMkLst>
          <pc:docMk/>
          <pc:sldMk cId="1310160591" sldId="290"/>
        </pc:sldMkLst>
        <pc:spChg chg="mod">
          <ac:chgData name="Олька В" userId="21dba446f9600cc2" providerId="LiveId" clId="{5D15527C-2A66-4C31-AD1F-17889B224606}" dt="2025-12-02T21:55:53.416" v="5844" actId="2711"/>
          <ac:spMkLst>
            <pc:docMk/>
            <pc:sldMk cId="1310160591" sldId="290"/>
            <ac:spMk id="2" creationId="{BCD20593-0E3B-9768-1854-0B61B9B6A18B}"/>
          </ac:spMkLst>
        </pc:spChg>
        <pc:spChg chg="mod">
          <ac:chgData name="Олька В" userId="21dba446f9600cc2" providerId="LiveId" clId="{5D15527C-2A66-4C31-AD1F-17889B224606}" dt="2025-12-02T21:04:38.862" v="5644" actId="1076"/>
          <ac:spMkLst>
            <pc:docMk/>
            <pc:sldMk cId="1310160591" sldId="290"/>
            <ac:spMk id="10" creationId="{DEB99973-71A3-FA0B-0825-E94040A68E13}"/>
          </ac:spMkLst>
        </pc:spChg>
        <pc:picChg chg="add del mod">
          <ac:chgData name="Олька В" userId="21dba446f9600cc2" providerId="LiveId" clId="{5D15527C-2A66-4C31-AD1F-17889B224606}" dt="2025-12-02T20:35:51.771" v="5455" actId="478"/>
          <ac:picMkLst>
            <pc:docMk/>
            <pc:sldMk cId="1310160591" sldId="290"/>
            <ac:picMk id="3" creationId="{6FD8698F-0DCD-57A1-1ED8-2B191B0294AA}"/>
          </ac:picMkLst>
        </pc:picChg>
        <pc:picChg chg="add del mod">
          <ac:chgData name="Олька В" userId="21dba446f9600cc2" providerId="LiveId" clId="{5D15527C-2A66-4C31-AD1F-17889B224606}" dt="2025-12-02T20:52:23.854" v="5566" actId="478"/>
          <ac:picMkLst>
            <pc:docMk/>
            <pc:sldMk cId="1310160591" sldId="290"/>
            <ac:picMk id="4" creationId="{1A5AAFCE-D715-675C-8772-959F2F16131C}"/>
          </ac:picMkLst>
        </pc:picChg>
        <pc:picChg chg="add mod">
          <ac:chgData name="Олька В" userId="21dba446f9600cc2" providerId="LiveId" clId="{5D15527C-2A66-4C31-AD1F-17889B224606}" dt="2025-12-02T21:05:28.333" v="5655" actId="1076"/>
          <ac:picMkLst>
            <pc:docMk/>
            <pc:sldMk cId="1310160591" sldId="290"/>
            <ac:picMk id="1030" creationId="{0C9C80B4-A4E9-F2FF-47E6-E7DBBBADC5E9}"/>
          </ac:picMkLst>
        </pc:picChg>
        <pc:picChg chg="add del mod">
          <ac:chgData name="Олька В" userId="21dba446f9600cc2" providerId="LiveId" clId="{5D15527C-2A66-4C31-AD1F-17889B224606}" dt="2025-12-02T20:28:35.666" v="5396" actId="21"/>
          <ac:picMkLst>
            <pc:docMk/>
            <pc:sldMk cId="1310160591" sldId="290"/>
            <ac:picMk id="6146" creationId="{E758541E-4EA9-DFE3-C9C0-21E83777885A}"/>
          </ac:picMkLst>
        </pc:picChg>
        <pc:picChg chg="add del mod">
          <ac:chgData name="Олька В" userId="21dba446f9600cc2" providerId="LiveId" clId="{5D15527C-2A66-4C31-AD1F-17889B224606}" dt="2025-12-02T20:52:23.854" v="5566" actId="478"/>
          <ac:picMkLst>
            <pc:docMk/>
            <pc:sldMk cId="1310160591" sldId="290"/>
            <ac:picMk id="6148" creationId="{C19B6D1E-0B4C-00D8-59A4-C193FE364ECE}"/>
          </ac:picMkLst>
        </pc:picChg>
        <pc:picChg chg="add mod">
          <ac:chgData name="Олька В" userId="21dba446f9600cc2" providerId="LiveId" clId="{5D15527C-2A66-4C31-AD1F-17889B224606}" dt="2025-12-02T20:47:09.565" v="5538" actId="14100"/>
          <ac:picMkLst>
            <pc:docMk/>
            <pc:sldMk cId="1310160591" sldId="290"/>
            <ac:picMk id="6150" creationId="{A0D1F455-B100-C0EE-EFAD-219E7A6E50D7}"/>
          </ac:picMkLst>
        </pc:picChg>
        <pc:picChg chg="add del mod">
          <ac:chgData name="Олька В" userId="21dba446f9600cc2" providerId="LiveId" clId="{5D15527C-2A66-4C31-AD1F-17889B224606}" dt="2025-12-02T20:53:33.438" v="5578" actId="478"/>
          <ac:picMkLst>
            <pc:docMk/>
            <pc:sldMk cId="1310160591" sldId="290"/>
            <ac:picMk id="6152" creationId="{0775A126-C163-8D81-4026-85846C600556}"/>
          </ac:picMkLst>
        </pc:picChg>
        <pc:picChg chg="add del mod">
          <ac:chgData name="Олька В" userId="21dba446f9600cc2" providerId="LiveId" clId="{5D15527C-2A66-4C31-AD1F-17889B224606}" dt="2025-12-02T20:56:16.369" v="5597" actId="478"/>
          <ac:picMkLst>
            <pc:docMk/>
            <pc:sldMk cId="1310160591" sldId="290"/>
            <ac:picMk id="6154" creationId="{ED0F592F-74B2-BE97-4BFD-0A050D77680B}"/>
          </ac:picMkLst>
        </pc:picChg>
        <pc:picChg chg="add del mod">
          <ac:chgData name="Олька В" userId="21dba446f9600cc2" providerId="LiveId" clId="{5D15527C-2A66-4C31-AD1F-17889B224606}" dt="2025-12-02T20:57:37.241" v="5608" actId="478"/>
          <ac:picMkLst>
            <pc:docMk/>
            <pc:sldMk cId="1310160591" sldId="290"/>
            <ac:picMk id="6156" creationId="{2558329B-D12D-D56E-BD83-A8DAACA2A33D}"/>
          </ac:picMkLst>
        </pc:picChg>
        <pc:picChg chg="add mod">
          <ac:chgData name="Олька В" userId="21dba446f9600cc2" providerId="LiveId" clId="{5D15527C-2A66-4C31-AD1F-17889B224606}" dt="2025-12-02T21:05:30.861" v="5656" actId="1076"/>
          <ac:picMkLst>
            <pc:docMk/>
            <pc:sldMk cId="1310160591" sldId="290"/>
            <ac:picMk id="6158" creationId="{FEF08F3B-2862-C177-C598-02401E34B0B8}"/>
          </ac:picMkLst>
        </pc:picChg>
        <pc:picChg chg="add del mod">
          <ac:chgData name="Олька В" userId="21dba446f9600cc2" providerId="LiveId" clId="{5D15527C-2A66-4C31-AD1F-17889B224606}" dt="2025-12-02T20:43:48.784" v="5519" actId="478"/>
          <ac:picMkLst>
            <pc:docMk/>
            <pc:sldMk cId="1310160591" sldId="290"/>
            <ac:picMk id="7172" creationId="{60EF687C-5F75-EE15-9812-E96F9753E149}"/>
          </ac:picMkLst>
        </pc:picChg>
        <pc:picChg chg="add del mod">
          <ac:chgData name="Олька В" userId="21dba446f9600cc2" providerId="LiveId" clId="{5D15527C-2A66-4C31-AD1F-17889B224606}" dt="2025-12-02T20:43:48.784" v="5519" actId="478"/>
          <ac:picMkLst>
            <pc:docMk/>
            <pc:sldMk cId="1310160591" sldId="290"/>
            <ac:picMk id="7174" creationId="{092F2A9E-966A-5AD4-707B-B680F4EEF1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811D9-B870-4195-BA25-F57843702EFE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762D8-EE72-4B2A-BFEB-BA03AA176A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05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762D8-EE72-4B2A-BFEB-BA03AA176A5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719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762D8-EE72-4B2A-BFEB-BA03AA176A5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01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Научно-технологический потенциал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01262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7112778" y="366045"/>
            <a:ext cx="3888597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0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7112777" y="6207647"/>
            <a:ext cx="3888597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1754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6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EA778C-FC86-4B16-F1EE-CD4DCAD58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0738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A5FDD-DE0A-B094-E452-1DBFF2D0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/>
          <a:stretch>
            <a:fillRect/>
          </a:stretch>
        </p:blipFill>
        <p:spPr>
          <a:xfrm>
            <a:off x="438151" y="443508"/>
            <a:ext cx="7486650" cy="428089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0867AF-CAF3-7B55-C0A5-FCC5DE988B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8BB583-3305-A42C-7EBF-BF6F37C3F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9B1087-3926-DD22-5F81-568B7043A5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12430" r="1" b="13205"/>
          <a:stretch>
            <a:fillRect/>
          </a:stretch>
        </p:blipFill>
        <p:spPr>
          <a:xfrm>
            <a:off x="412749" y="420180"/>
            <a:ext cx="7521576" cy="423754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2A0A5-AF0C-D694-5C74-F6F633D07F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CA289-490B-68EC-DE4D-D5C78C11FA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3"/>
          <a:stretch>
            <a:fillRect/>
          </a:stretch>
        </p:blipFill>
        <p:spPr>
          <a:xfrm>
            <a:off x="447674" y="434147"/>
            <a:ext cx="7458076" cy="4261678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Новый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96239D-47D0-2DFB-9AE9-108EB901E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1B7C6C-9809-7B63-9F54-75394F4B9E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F3E3FF-84E9-4DDD-5563-ABDCB1745B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-1085851" y="1085853"/>
            <a:ext cx="2419352" cy="247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44D142-42AB-1F6D-E22D-429B1DE30D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-55530" y="300038"/>
            <a:ext cx="847725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F2912-3A4C-BDE1-7A6F-DCF9EAF8F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2577830" y="6610988"/>
            <a:ext cx="9614170" cy="2470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EDF381-8388-480E-666D-9E0AC2346A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8394969" y="6365546"/>
            <a:ext cx="3797030" cy="247012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700775" y="1122363"/>
            <a:ext cx="9967225" cy="1278072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нового раздела</a:t>
            </a:r>
            <a:endParaRPr lang="en-US"/>
          </a:p>
        </p:txBody>
      </p:sp>
      <p:sp>
        <p:nvSpPr>
          <p:cNvPr id="15" name="Заголовок 1"/>
          <p:cNvSpPr txBox="1"/>
          <p:nvPr userDrawn="1"/>
        </p:nvSpPr>
        <p:spPr bwMode="auto">
          <a:xfrm>
            <a:off x="700774" y="4931863"/>
            <a:ext cx="9967225" cy="127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bg1"/>
                </a:solidFill>
                <a:latin typeface="Onest 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>
                <a:latin typeface="Onest SemiBold"/>
              </a:rPr>
              <a:t>01</a:t>
            </a:r>
            <a:endParaRPr lang="en-US">
              <a:latin typeface="Onest SemiBold"/>
            </a:endParaRPr>
          </a:p>
        </p:txBody>
      </p:sp>
      <p:sp>
        <p:nvSpPr>
          <p:cNvPr id="16" name="Подзаголовок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91081" y="2687637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Onest Semi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раздела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BDE96F-66BD-7BEF-E96E-1B7649265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7"/>
          <a:stretch>
            <a:fillRect/>
          </a:stretch>
        </p:blipFill>
        <p:spPr>
          <a:xfrm>
            <a:off x="0" y="1"/>
            <a:ext cx="8414535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A2F82B-63BA-9218-190C-548C7866F6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1951FB-ED2D-6ACA-03E7-F9429CA50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t="16020" r="21256"/>
          <a:stretch>
            <a:fillRect/>
          </a:stretch>
        </p:blipFill>
        <p:spPr>
          <a:xfrm>
            <a:off x="0" y="0"/>
            <a:ext cx="8380520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E2E59-158A-3734-1BC5-9F296D4E59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0ABD2-8B31-9301-E8EA-103E0647A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66E16C-CFE5-1980-3E61-34E857B2C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7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Научно-технологический потенциал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НАУЧНО-ТЕХНОЛОГИЧЕСКИЙ ПОТЕНЦИАЛ</a:t>
            </a: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</p:sldLayoutIdLst>
  <p:transition/>
  <p:hf hdr="0"/>
  <p:txStyles>
    <p:titleStyle>
      <a:lvl1pPr algn="l" defTabSz="914400">
        <a:lnSpc>
          <a:spcPct val="90000"/>
        </a:lnSpc>
        <a:spcBef>
          <a:spcPct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olgavaganova8899@.gmail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hyperlink" Target="https://github.com/MathematicLove/demographic-regression-ru-j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ru.ru/birth55.html" TargetMode="External"/><Relationship Id="rId2" Type="http://schemas.openxmlformats.org/officeDocument/2006/relationships/hyperlink" Target="https://www.vedomosti.ru/politics/articles/2025/02/28/1095046-rozhdaemost-v-yaponii-upala-do-samogo-nizkogo-urovnya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fru.ru/death55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-jp--mirai-org.translate.goog/en/work/s/work-in-japan/facts-of-foreign-workers-in-japan?_x_tr_sl=en&amp;_x_tr_tl=ru&amp;_x_tr_hl=ru&amp;_x_tr_pto=sge&amp;_x_tr_hist=true" TargetMode="External"/><Relationship Id="rId3" Type="http://schemas.openxmlformats.org/officeDocument/2006/relationships/hyperlink" Target="https://www.tadviser.ru/index.php/&#1057;&#1090;&#1072;&#1090;&#1100;&#1103;:&#1043;&#1088;&#1072;&#1078;&#1076;&#1072;&#1085;&#1089;&#1090;&#1074;&#1086;_&#1056;&#1086;&#1089;&#1089;&#1080;&#1080;#:~:text=&#1042;&#1099;&#1076;&#1072;&#1095;&#1072;%20&#1088;&#1086;&#1089;&#1089;&#1080;&#1081;&#1089;&#1082;&#1086;&#1075;&#1086;%20&#1075;&#1088;&#1072;&#1078;&#1076;&#1072;&#1085;&#1089;&#1090;&#1074;&#1072;%20&#1074;%202021,&#1086;&#1073;&#1085;&#1072;&#1088;&#1086;&#1076;&#1086;&#1074;&#1072;&#1085;&#1085;&#1099;&#1077;%2025%20&#1103;&#1085;&#1074;&#1072;&#1088;&#1103;%202022%20&#1075;&#1086;&#1076;&#1072;" TargetMode="External"/><Relationship Id="rId7" Type="http://schemas.openxmlformats.org/officeDocument/2006/relationships/hyperlink" Target="https://japancareer.uz/ru/posts/50" TargetMode="External"/><Relationship Id="rId2" Type="http://schemas.openxmlformats.org/officeDocument/2006/relationships/hyperlink" Target="https://www.kommersant.ru/doc/7605606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macrotrends.net/global-metrics/countries/jpn/japan/death-rate" TargetMode="External"/><Relationship Id="rId5" Type="http://schemas.openxmlformats.org/officeDocument/2006/relationships/hyperlink" Target="https://www.macrotrends.net/global-metrics/countries/jpn/japan/fertility-rate" TargetMode="External"/><Relationship Id="rId4" Type="http://schemas.openxmlformats.org/officeDocument/2006/relationships/hyperlink" Target="https://ru.tradingeconomics.com/japan/popul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ADD98E-D0E6-EDB6-10FB-DFEFFFDC33BA}"/>
              </a:ext>
            </a:extLst>
          </p:cNvPr>
          <p:cNvSpPr/>
          <p:nvPr/>
        </p:nvSpPr>
        <p:spPr bwMode="auto">
          <a:xfrm rot="10800000">
            <a:off x="-1516" y="5562597"/>
            <a:ext cx="6203950" cy="1295402"/>
          </a:xfrm>
          <a:prstGeom prst="rect">
            <a:avLst/>
          </a:prstGeom>
          <a:gradFill>
            <a:gsLst>
              <a:gs pos="0">
                <a:srgbClr val="3D2E69"/>
              </a:gs>
              <a:gs pos="100000">
                <a:srgbClr val="77439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4046018" y="2395247"/>
            <a:ext cx="6850582" cy="3167350"/>
          </a:xfrm>
          <a:prstGeom prst="rect">
            <a:avLst/>
          </a:prstGeom>
          <a:gradFill>
            <a:gsLst>
              <a:gs pos="0">
                <a:srgbClr val="004C22"/>
              </a:gs>
              <a:gs pos="100000">
                <a:srgbClr val="32932D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Прямоугольник 7"/>
          <p:cNvSpPr/>
          <p:nvPr/>
        </p:nvSpPr>
        <p:spPr bwMode="auto">
          <a:xfrm rot="5400000">
            <a:off x="9771186" y="1125414"/>
            <a:ext cx="3546228" cy="1295401"/>
          </a:xfrm>
          <a:prstGeom prst="rect">
            <a:avLst/>
          </a:prstGeom>
          <a:gradFill>
            <a:gsLst>
              <a:gs pos="0">
                <a:srgbClr val="FC4921"/>
              </a:gs>
              <a:gs pos="100000">
                <a:srgbClr val="F29262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 bwMode="auto">
          <a:xfrm>
            <a:off x="4353551" y="3230004"/>
            <a:ext cx="7736848" cy="1365365"/>
          </a:xfrm>
          <a:prstGeom prst="rect">
            <a:avLst/>
          </a:prstGeom>
          <a:noFill/>
        </p:spPr>
        <p:txBody>
          <a:bodyPr wrap="square" tIns="72000" bIns="0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defRPr/>
            </a:pP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ПРОБЛЕМ ДЕМОГРАФИЧЕСКОГО КРИЗИСА РОССИИ И ЯПОНИИ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1513" y="5765989"/>
            <a:ext cx="44982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Гуманитарный Институт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6315463" y="6178299"/>
            <a:ext cx="5520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</a:t>
            </a:r>
            <a:r>
              <a:rPr lang="ru-RU" dirty="0" err="1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ст.пр</a:t>
            </a:r>
            <a:r>
              <a:rPr lang="ru-RU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ГИ, ВШМО:</a:t>
            </a:r>
            <a:r>
              <a:rPr lang="en-US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Кади Светлана Вячеславовна.</a:t>
            </a:r>
            <a:endParaRPr dirty="0">
              <a:solidFill>
                <a:srgbClr val="774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231631" y="6358161"/>
            <a:ext cx="176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Rubik SemiBold"/>
                <a:cs typeface="Times New Roman" panose="02020603050405020304" pitchFamily="18" charset="0"/>
              </a:rPr>
              <a:t>2025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00978" y="443915"/>
            <a:ext cx="669897" cy="5681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6315462" y="5578134"/>
            <a:ext cx="5653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3-ого курса ГИ,</a:t>
            </a:r>
            <a:r>
              <a:rPr lang="en-US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ВШМО: Ваганова Ольга </a:t>
            </a:r>
            <a:r>
              <a:rPr lang="ru-RU" dirty="0" err="1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Юзбашиевна</a:t>
            </a:r>
            <a:r>
              <a:rPr lang="ru-RU" dirty="0">
                <a:solidFill>
                  <a:srgbClr val="774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solidFill>
                <a:srgbClr val="774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Изображение выглядит как небо, самолет, на открытом воздух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A40F69-A569-54AC-DF84-012683D63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r="36" b="5188"/>
          <a:stretch>
            <a:fillRect/>
          </a:stretch>
        </p:blipFill>
        <p:spPr>
          <a:xfrm>
            <a:off x="-1517" y="-34711"/>
            <a:ext cx="4046017" cy="55973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9D7D407-33EB-06C0-1718-B8C485EF3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424E144-1F23-01D3-4951-4C71568188B7}"/>
              </a:ext>
            </a:extLst>
          </p:cNvPr>
          <p:cNvSpPr/>
          <p:nvPr/>
        </p:nvSpPr>
        <p:spPr>
          <a:xfrm>
            <a:off x="10880203" y="393539"/>
            <a:ext cx="1083846" cy="695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флаг, символ, Карминный ц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B356FB-871A-171D-31C5-090C40B67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67" y="1543001"/>
            <a:ext cx="8254468" cy="5249326"/>
          </a:xfrm>
          <a:prstGeom prst="rect">
            <a:avLst/>
          </a:prstGeom>
        </p:spPr>
      </p:pic>
      <p:sp>
        <p:nvSpPr>
          <p:cNvPr id="9" name="Shape 0">
            <a:extLst>
              <a:ext uri="{FF2B5EF4-FFF2-40B4-BE49-F238E27FC236}">
                <a16:creationId xmlns:a16="http://schemas.microsoft.com/office/drawing/2014/main" id="{9724034F-09AC-D6FD-FCA2-DFED15DBA5EF}"/>
              </a:ext>
            </a:extLst>
          </p:cNvPr>
          <p:cNvSpPr/>
          <p:nvPr/>
        </p:nvSpPr>
        <p:spPr>
          <a:xfrm>
            <a:off x="-63092" y="0"/>
            <a:ext cx="12275412" cy="6724893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Заголовок 5">
            <a:extLst>
              <a:ext uri="{FF2B5EF4-FFF2-40B4-BE49-F238E27FC236}">
                <a16:creationId xmlns:a16="http://schemas.microsoft.com/office/drawing/2014/main" id="{E961DF89-F35E-8436-C93E-6F6F9841CA5E}"/>
              </a:ext>
            </a:extLst>
          </p:cNvPr>
          <p:cNvSpPr txBox="1">
            <a:spLocks/>
          </p:cNvSpPr>
          <p:nvPr/>
        </p:nvSpPr>
        <p:spPr bwMode="auto">
          <a:xfrm>
            <a:off x="655276" y="483004"/>
            <a:ext cx="9031457" cy="606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/>
                </a:solidFill>
                <a:latin typeface="Onest Semi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 и рекомендации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FCAEF-F329-2E37-18C6-044408976959}"/>
              </a:ext>
            </a:extLst>
          </p:cNvPr>
          <p:cNvSpPr txBox="1"/>
          <p:nvPr/>
        </p:nvSpPr>
        <p:spPr>
          <a:xfrm>
            <a:off x="6357379" y="1933591"/>
            <a:ext cx="71286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Конкретные рекомендации для России: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от денежных выплат к инвестициям 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человеческий капитал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преждевременной смертности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стратегическое управление миграцией.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D94AD-6A68-6C4C-FC61-E81036577574}"/>
              </a:ext>
            </a:extLst>
          </p:cNvPr>
          <p:cNvSpPr txBox="1"/>
          <p:nvPr/>
        </p:nvSpPr>
        <p:spPr>
          <a:xfrm>
            <a:off x="400630" y="2272145"/>
            <a:ext cx="60493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Конкретные рекомендации для Японии: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либерализация миграционной политики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глубокая социальная реформа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ускоренная автоматизация.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C0FDE-EA69-5A9F-43A2-B00F15A36C21}"/>
              </a:ext>
            </a:extLst>
          </p:cNvPr>
          <p:cNvSpPr txBox="1"/>
          <p:nvPr/>
        </p:nvSpPr>
        <p:spPr>
          <a:xfrm>
            <a:off x="655276" y="1512214"/>
            <a:ext cx="11028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 на 2025-2030 годы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указывает на сохранение отрицательной демографической динамики.</a:t>
            </a:r>
          </a:p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732929-FDDC-4C68-44D4-B82410BAD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1414547" y="401981"/>
            <a:ext cx="477147" cy="40466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2B532B-D212-ADCC-ED64-AD0A5647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846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8"/>
          <p:cNvSpPr/>
          <p:nvPr/>
        </p:nvSpPr>
        <p:spPr bwMode="auto">
          <a:xfrm>
            <a:off x="5809113" y="4618722"/>
            <a:ext cx="613092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ru-RU" sz="1600" i="1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  <a:t>Студент</a:t>
            </a:r>
            <a:br>
              <a:rPr lang="ru-RU" sz="1600" i="1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</a:br>
            <a:r>
              <a:rPr lang="en-US" sz="1600" i="1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  <a:t>  </a:t>
            </a:r>
            <a:r>
              <a:rPr lang="ru-RU" sz="1600" i="1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  <a:t>Ваганова</a:t>
            </a:r>
            <a:r>
              <a:rPr lang="ru-RU" i="1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  <a:t> О.Ю.</a:t>
            </a:r>
          </a:p>
        </p:txBody>
      </p:sp>
      <p:sp>
        <p:nvSpPr>
          <p:cNvPr id="5" name="Google Shape;183;p8"/>
          <p:cNvSpPr txBox="1"/>
          <p:nvPr/>
        </p:nvSpPr>
        <p:spPr bwMode="auto">
          <a:xfrm>
            <a:off x="9182100" y="5507693"/>
            <a:ext cx="286714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hlinkClick r:id="rId2"/>
              </a:rPr>
              <a:t>olgavaganova8899@.gmail.com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</a:rPr>
              <a:t> </a:t>
            </a:r>
            <a:endParaRPr sz="1600" dirty="0">
              <a:solidFill>
                <a:srgbClr val="FF0000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</a:endParaRPr>
          </a:p>
        </p:txBody>
      </p:sp>
      <p:pic>
        <p:nvPicPr>
          <p:cNvPr id="6" name="Google Shape;185;p8"/>
          <p:cNvPicPr/>
          <p:nvPr/>
        </p:nvPicPr>
        <p:blipFill>
          <a:blip r:embed="rId3">
            <a:alphaModFix/>
          </a:blip>
          <a:stretch>
            <a:fillRect/>
          </a:stretch>
        </p:blipFill>
        <p:spPr bwMode="auto">
          <a:xfrm>
            <a:off x="8999206" y="5576289"/>
            <a:ext cx="223772" cy="223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 bwMode="auto">
          <a:xfrm>
            <a:off x="485775" y="1470654"/>
            <a:ext cx="8696325" cy="17106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БЛАГОДАРЮ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93991-CAA3-3B08-B66A-3C5F1A0A681F}"/>
              </a:ext>
            </a:extLst>
          </p:cNvPr>
          <p:cNvSpPr txBox="1"/>
          <p:nvPr/>
        </p:nvSpPr>
        <p:spPr>
          <a:xfrm>
            <a:off x="9222978" y="5914803"/>
            <a:ext cx="2867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https://github.com/MathematicLove/demographic-regression-ru-jp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B3E7A4-A0A0-6F88-FEFC-F31B940E3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20" y="6001543"/>
            <a:ext cx="281143" cy="2811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C955534-909E-1E94-0F7C-E4A1D9F1F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F8A8760-539E-43DB-5592-65E1C1A1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Заголовок 5">
            <a:extLst>
              <a:ext uri="{FF2B5EF4-FFF2-40B4-BE49-F238E27FC236}">
                <a16:creationId xmlns:a16="http://schemas.microsoft.com/office/drawing/2014/main" id="{BD0B9B3A-8B72-D9FD-0910-7C46B55B3221}"/>
              </a:ext>
            </a:extLst>
          </p:cNvPr>
          <p:cNvSpPr txBox="1">
            <a:spLocks/>
          </p:cNvSpPr>
          <p:nvPr/>
        </p:nvSpPr>
        <p:spPr bwMode="auto">
          <a:xfrm>
            <a:off x="655276" y="483004"/>
            <a:ext cx="9031457" cy="606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/>
                </a:solidFill>
                <a:latin typeface="Onest Semi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7EE519-1CF8-ADC6-28A4-E7CFC126F73B}"/>
              </a:ext>
            </a:extLst>
          </p:cNvPr>
          <p:cNvSpPr txBox="1"/>
          <p:nvPr/>
        </p:nvSpPr>
        <p:spPr>
          <a:xfrm>
            <a:off x="7946136" y="1664208"/>
            <a:ext cx="3900215" cy="4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15D7C-F57C-61ED-5B7E-88A8E69CEB38}"/>
              </a:ext>
            </a:extLst>
          </p:cNvPr>
          <p:cNvSpPr txBox="1"/>
          <p:nvPr/>
        </p:nvSpPr>
        <p:spPr>
          <a:xfrm>
            <a:off x="500462" y="830083"/>
            <a:ext cx="11191075" cy="519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15000"/>
              </a:lnSpc>
              <a:spcAft>
                <a:spcPts val="800"/>
              </a:spcAft>
              <a:buNone/>
            </a:pPr>
            <a:endParaRPr lang="ru-RU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Беликова Д.С., </a:t>
            </a:r>
            <a:r>
              <a:rPr lang="ru-R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Степаненкова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Н.М, Анализ демографии в России за 2025 год, основные тенденции и проблемы // Актуальные вопросы управления региональными социально-экономическими системами. - Елец: ЗАО "Университетская книга", 2025. - С. 231-235.</a:t>
            </a:r>
            <a:endParaRPr lang="ru-RU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Покрепа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А.М. Миграция в России и её последствия на динамику </a:t>
            </a:r>
            <a:r>
              <a:rPr lang="ru-RU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демографичеких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процессов // Общественные науки в проекции развития современного социума. - М.: Образовательное учреждение профсоюзов высшего образования "Академия труда и социальных отношений", 2023. - С. 287-294.</a:t>
            </a:r>
            <a:endParaRPr lang="ru-RU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Япония смирилась с демографической катастрофой // Октагон. Медиа. Новости и репортажи, блоги и аналитика URL: https://octagon.media/mir/yaponiya_smirilas_s_demograficheskoj_katastrofoj.html (дата обращения: 19.10.2025).</a:t>
            </a:r>
            <a:endParaRPr lang="ru-RU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Соболева М.Е. Демография России: будущее // Аллея науки. - 2024. - №11 (98). - С. 115-121.</a:t>
            </a:r>
            <a:endParaRPr lang="ru-RU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Левашов В.К., Великая Н.М., Шушпанова И.С. Граждане о реализации национального проекта "Демография" в России // Вопросы управления. - 2022. - №3 (76). - С. 19-31.</a:t>
            </a: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. Лунёв Р.С., Лунёв Д.С. Проблема миграции в России и странах СНГ (социально-правовой аспект) // Актуальные проблемы законодательного регулирования миграционных процессов на территории государств - участников СНГ. - СПб: Санкт-Петербургский университет Министерства внутренних дел Российской Федерации, 2022. - С. 181-190.</a:t>
            </a:r>
            <a:endParaRPr lang="ru-RU" sz="1400" dirty="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8445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DFF8174-7D8D-F25E-5E58-547B7CCD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F3F42AE-9BDA-461E-A2C4-E5D5E975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Заголовок 5">
            <a:extLst>
              <a:ext uri="{FF2B5EF4-FFF2-40B4-BE49-F238E27FC236}">
                <a16:creationId xmlns:a16="http://schemas.microsoft.com/office/drawing/2014/main" id="{F71F6A34-2269-87FA-90BD-0A79EAA30377}"/>
              </a:ext>
            </a:extLst>
          </p:cNvPr>
          <p:cNvSpPr txBox="1">
            <a:spLocks/>
          </p:cNvSpPr>
          <p:nvPr/>
        </p:nvSpPr>
        <p:spPr bwMode="auto">
          <a:xfrm>
            <a:off x="655276" y="483004"/>
            <a:ext cx="9031457" cy="606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/>
                </a:solidFill>
                <a:latin typeface="Onest Semi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00BAF4-C0C8-BECC-A188-9D35B3B43F36}"/>
              </a:ext>
            </a:extLst>
          </p:cNvPr>
          <p:cNvSpPr txBox="1"/>
          <p:nvPr/>
        </p:nvSpPr>
        <p:spPr>
          <a:xfrm>
            <a:off x="7946136" y="1664208"/>
            <a:ext cx="3900215" cy="4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8B80C-21CD-EC73-07A0-1888D7689CFA}"/>
              </a:ext>
            </a:extLst>
          </p:cNvPr>
          <p:cNvSpPr txBox="1"/>
          <p:nvPr/>
        </p:nvSpPr>
        <p:spPr>
          <a:xfrm>
            <a:off x="655276" y="1271949"/>
            <a:ext cx="11181144" cy="5118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Письменная Е.Е., Рязанцев Н.С., Молчанова Н.П. Демографические сдвиги в Японии как фактор трансформации миграционной политики // Народонаселение. - 2023. - №26 (1). - С. 97-109.</a:t>
            </a:r>
            <a:endParaRPr lang="ru-RU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Рождаемость в Японии упала до самого низкого уровня за всё время наблюдений // Ведомости URL: 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https://www.vedomosti.ru/politics/articles/2025/02/28/1095046-rozhdaemost-v-yaponii-upala-do-samogo-nizkogo-urovnya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(дата обращения: 17.10.2025).</a:t>
            </a:r>
            <a:endParaRPr lang="ru-RU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Рязанцев Н.С. Миграционная политика в контексте демографического развития Японии // Демис. Демографические исследования. - 2022. - №2 (4). - С. 81-94. </a:t>
            </a:r>
            <a:endParaRPr lang="ru-RU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Россия - Население // Trading Economics URL: https://ru.tradingeconomics.com/russia/population (дата обращения: 17.10.2025).</a:t>
            </a: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11. Рождаемость в России // Российские реформы в цифрах и фактах URL: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https://refru.ru/birth55.html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(дата обращения: 17.10.2025).</a:t>
            </a:r>
            <a:endParaRPr lang="ru-RU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12. Смертность в России // Российские реформы в цифрах и фактах URL: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https://refru.ru/death55.html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(дата обращения: 17.10.2025).</a:t>
            </a:r>
            <a:endParaRPr lang="ru-RU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endParaRPr lang="ru-RU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7217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5709C3F-2F89-70C1-487C-4989BEEF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B66F2D3-DCD1-5C85-0A8B-421C547E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Заголовок 5">
            <a:extLst>
              <a:ext uri="{FF2B5EF4-FFF2-40B4-BE49-F238E27FC236}">
                <a16:creationId xmlns:a16="http://schemas.microsoft.com/office/drawing/2014/main" id="{5032C89E-FAD7-6F8A-C5B5-79C18357BDAF}"/>
              </a:ext>
            </a:extLst>
          </p:cNvPr>
          <p:cNvSpPr txBox="1">
            <a:spLocks/>
          </p:cNvSpPr>
          <p:nvPr/>
        </p:nvSpPr>
        <p:spPr bwMode="auto">
          <a:xfrm>
            <a:off x="655276" y="483004"/>
            <a:ext cx="9031457" cy="606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/>
                </a:solidFill>
                <a:latin typeface="Onest Semi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0E1381-1C5E-1BB3-5E5B-5436A683E2B6}"/>
              </a:ext>
            </a:extLst>
          </p:cNvPr>
          <p:cNvSpPr txBox="1"/>
          <p:nvPr/>
        </p:nvSpPr>
        <p:spPr>
          <a:xfrm>
            <a:off x="7946136" y="1664208"/>
            <a:ext cx="3900215" cy="4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26400-E61B-A007-CD84-4957C02F37D0}"/>
              </a:ext>
            </a:extLst>
          </p:cNvPr>
          <p:cNvSpPr txBox="1"/>
          <p:nvPr/>
        </p:nvSpPr>
        <p:spPr>
          <a:xfrm>
            <a:off x="655276" y="1171264"/>
            <a:ext cx="11023580" cy="5203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13. Паспортная аномалия // Коммерсантъ URL: 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https://www.kommersant.ru/doc/7605606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(дата обращения: 17.10.2025).</a:t>
            </a:r>
            <a:endParaRPr lang="ru-RU" sz="17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14.</a:t>
            </a:r>
            <a:r>
              <a:rPr lang="ru-RU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Гражданство России // </a:t>
            </a:r>
            <a:r>
              <a:rPr lang="ru-RU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Tadviser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Государство. Бизнес. Технологии URL: 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https://www.tadviser.ru/index.php/Статья:Гражданство_России#:~:text=Выдача%20российского%20гражданства%20в%202021,обнародованные%2025%20января%202022%20года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(дата обращения: 17.10.2025).</a:t>
            </a:r>
            <a:endParaRPr lang="ru-RU" sz="17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15. Население Японии // Trading Economics URL: 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https://ru.tradingeconomics.com/japan/population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(дата обращения: 17.10.2025).</a:t>
            </a:r>
            <a:endParaRPr lang="ru-RU" sz="17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16.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Japan fertility rate (1950-2025) // Macrotrends URL: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https://www.macrotrends.net/global-metrics/countries/jpn/japan/fertility-rate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дата обращения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17.10.2025).</a:t>
            </a:r>
            <a:endParaRPr lang="ru-RU" sz="17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17.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Japan death rate (1950-2025) // Macrotrends URL: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https://www.macrotrends.net/global-metrics/countries/jpn/japan/death-rate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дата обращения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17.10.2025).</a:t>
            </a:r>
            <a:endParaRPr lang="ru-RU" sz="17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18. О структуре профессиональной квалификационной стажировки. Объяснение простым языком // Japan </a:t>
            </a:r>
            <a:r>
              <a:rPr lang="ru-RU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career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portal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URL: 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https://japancareer.uz/ru/posts/50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(дата обращения: 17.10.2025).</a:t>
            </a:r>
            <a:endParaRPr lang="ru-RU" sz="17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ru-RU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19.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of foreigners working in Japan // Japan platform for migrant workers towards responsible and inclusive society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URL:https://portal-jp--mirai-org.translate.goog/en/work/s/work-in-japan/facts-of-foreign-workers-in-japan?_x_tr_sl=en&amp;_x_tr_tl=ru&amp;_x_tr_hl=ru&amp;_x_tr_pto=sge&amp;_x_tr_hist=true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дата обращения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17.10.2025).</a:t>
            </a:r>
            <a:endParaRPr lang="ru-RU" sz="17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4971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8E1883A-B3DA-98FF-2756-FD77C9DD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2DB29B-6792-9D9B-B88D-F54ABB7B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1F5DBFE-8147-ABEA-2E15-88124DA836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44236" y="521872"/>
            <a:ext cx="9031457" cy="606009"/>
          </a:xfrm>
        </p:spPr>
        <p:txBody>
          <a:bodyPr/>
          <a:lstStyle/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7CEA0-647A-2FB2-8DCA-E8F276C0B002}"/>
              </a:ext>
            </a:extLst>
          </p:cNvPr>
          <p:cNvSpPr txBox="1"/>
          <p:nvPr/>
        </p:nvSpPr>
        <p:spPr>
          <a:xfrm>
            <a:off x="522315" y="2413337"/>
            <a:ext cx="51238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Демография – ключевой фактор устойчивого развития. И Россия, и Япония столкнулись со схожим демографическим кризисом: спад рождаемости, старение населения, угрозы экономике. Несмотря на различия, сравнение их опыта полезно для выработки взаимных стратегий.</a:t>
            </a:r>
          </a:p>
        </p:txBody>
      </p:sp>
      <p:pic>
        <p:nvPicPr>
          <p:cNvPr id="4102" name="Picture 6" descr="Generated image">
            <a:extLst>
              <a:ext uri="{FF2B5EF4-FFF2-40B4-BE49-F238E27FC236}">
                <a16:creationId xmlns:a16="http://schemas.microsoft.com/office/drawing/2014/main" id="{DBA7C821-673E-972F-9B55-C6D067ED8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97" y="1232760"/>
            <a:ext cx="2948654" cy="439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enerated image">
            <a:extLst>
              <a:ext uri="{FF2B5EF4-FFF2-40B4-BE49-F238E27FC236}">
                <a16:creationId xmlns:a16="http://schemas.microsoft.com/office/drawing/2014/main" id="{F42C9966-8283-534B-AE00-103B28F01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1174" r="17590"/>
          <a:stretch>
            <a:fillRect/>
          </a:stretch>
        </p:blipFill>
        <p:spPr bwMode="auto">
          <a:xfrm>
            <a:off x="5494926" y="1600427"/>
            <a:ext cx="3244017" cy="46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7945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CE8D2F6-1669-8727-E415-BCB04F90B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D20593-0E3B-9768-1854-0B61B9B6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25FA316-6E47-DF78-4101-C4BF27B452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44236" y="521872"/>
            <a:ext cx="9031457" cy="606009"/>
          </a:xfrm>
        </p:spPr>
        <p:txBody>
          <a:bodyPr/>
          <a:lstStyle/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99973-71A3-FA0B-0825-E94040A68E13}"/>
              </a:ext>
            </a:extLst>
          </p:cNvPr>
          <p:cNvSpPr txBox="1"/>
          <p:nvPr/>
        </p:nvSpPr>
        <p:spPr>
          <a:xfrm>
            <a:off x="482190" y="2543608"/>
            <a:ext cx="5123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сравнительный анализ демографического кризиса в России и Японии, построить прогноз на 2025–2030 годы на основе статистического моделирования данных за 2014 - 2024 гг., и на основе этого анализа сформулировать конкретные рекомендации по мерам демографической политики для обеих стран.</a:t>
            </a:r>
          </a:p>
        </p:txBody>
      </p:sp>
      <p:pic>
        <p:nvPicPr>
          <p:cNvPr id="1030" name="Picture 6" descr="Generated image">
            <a:extLst>
              <a:ext uri="{FF2B5EF4-FFF2-40B4-BE49-F238E27FC236}">
                <a16:creationId xmlns:a16="http://schemas.microsoft.com/office/drawing/2014/main" id="{0C9C80B4-A4E9-F2FF-47E6-E7DBBBADC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21640" r="10309" b="15561"/>
          <a:stretch>
            <a:fillRect/>
          </a:stretch>
        </p:blipFill>
        <p:spPr bwMode="auto">
          <a:xfrm>
            <a:off x="8919884" y="1385747"/>
            <a:ext cx="3109734" cy="346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Generated image">
            <a:extLst>
              <a:ext uri="{FF2B5EF4-FFF2-40B4-BE49-F238E27FC236}">
                <a16:creationId xmlns:a16="http://schemas.microsoft.com/office/drawing/2014/main" id="{FEF08F3B-2862-C177-C598-02401E34B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5916"/>
          <a:stretch>
            <a:fillRect/>
          </a:stretch>
        </p:blipFill>
        <p:spPr bwMode="auto">
          <a:xfrm>
            <a:off x="5708078" y="2087880"/>
            <a:ext cx="3109734" cy="346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6059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20A89F3-65A4-0E3C-B39B-5870C5FF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Что в Японии пишут о России">
            <a:extLst>
              <a:ext uri="{FF2B5EF4-FFF2-40B4-BE49-F238E27FC236}">
                <a16:creationId xmlns:a16="http://schemas.microsoft.com/office/drawing/2014/main" id="{384FBE3E-3034-EBB2-4550-AC76AE5CF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1653" b="1714"/>
          <a:stretch>
            <a:fillRect/>
          </a:stretch>
        </p:blipFill>
        <p:spPr bwMode="auto">
          <a:xfrm>
            <a:off x="-1" y="0"/>
            <a:ext cx="12172925" cy="67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0">
            <a:extLst>
              <a:ext uri="{FF2B5EF4-FFF2-40B4-BE49-F238E27FC236}">
                <a16:creationId xmlns:a16="http://schemas.microsoft.com/office/drawing/2014/main" id="{0340D2EC-3A6B-6BA7-30D1-53A0C3B769C8}"/>
              </a:ext>
            </a:extLst>
          </p:cNvPr>
          <p:cNvSpPr/>
          <p:nvPr/>
        </p:nvSpPr>
        <p:spPr>
          <a:xfrm>
            <a:off x="-92954" y="0"/>
            <a:ext cx="12275412" cy="6724893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441F900-7720-A66F-BC9B-C6E324CB6C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44236" y="521872"/>
            <a:ext cx="9031457" cy="606009"/>
          </a:xfrm>
        </p:spPr>
        <p:txBody>
          <a:bodyPr/>
          <a:lstStyle/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Демографические показатели России и Японии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CFE1A85-7C2F-B62C-035C-3F10104D0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731531"/>
              </p:ext>
            </p:extLst>
          </p:nvPr>
        </p:nvGraphicFramePr>
        <p:xfrm>
          <a:off x="330656" y="1996796"/>
          <a:ext cx="5561310" cy="3668117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488362">
                  <a:extLst>
                    <a:ext uri="{9D8B030D-6E8A-4147-A177-3AD203B41FA5}">
                      <a16:colId xmlns:a16="http://schemas.microsoft.com/office/drawing/2014/main" val="1849108550"/>
                    </a:ext>
                  </a:extLst>
                </a:gridCol>
                <a:gridCol w="1227252">
                  <a:extLst>
                    <a:ext uri="{9D8B030D-6E8A-4147-A177-3AD203B41FA5}">
                      <a16:colId xmlns:a16="http://schemas.microsoft.com/office/drawing/2014/main" val="486043271"/>
                    </a:ext>
                  </a:extLst>
                </a:gridCol>
                <a:gridCol w="1391193">
                  <a:extLst>
                    <a:ext uri="{9D8B030D-6E8A-4147-A177-3AD203B41FA5}">
                      <a16:colId xmlns:a16="http://schemas.microsoft.com/office/drawing/2014/main" val="3525571819"/>
                    </a:ext>
                  </a:extLst>
                </a:gridCol>
                <a:gridCol w="1208779">
                  <a:extLst>
                    <a:ext uri="{9D8B030D-6E8A-4147-A177-3AD203B41FA5}">
                      <a16:colId xmlns:a16="http://schemas.microsoft.com/office/drawing/2014/main" val="1553646043"/>
                    </a:ext>
                  </a:extLst>
                </a:gridCol>
                <a:gridCol w="1245724">
                  <a:extLst>
                    <a:ext uri="{9D8B030D-6E8A-4147-A177-3AD203B41FA5}">
                      <a16:colId xmlns:a16="http://schemas.microsoft.com/office/drawing/2014/main" val="1963942488"/>
                    </a:ext>
                  </a:extLst>
                </a:gridCol>
              </a:tblGrid>
              <a:tr h="5946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Год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численность населения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родившихся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умерших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Получено гражданство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818307"/>
                  </a:ext>
                </a:extLst>
              </a:tr>
              <a:tr h="370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144 025 334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1 942 683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1 912 347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157 800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729215"/>
                  </a:ext>
                </a:extLst>
              </a:tr>
              <a:tr h="370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146 743 989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1 940 579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1 908 541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209 799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290857"/>
                  </a:ext>
                </a:extLst>
              </a:tr>
              <a:tr h="47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147 580 009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1 888 729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1 891 015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265 319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711364"/>
                  </a:ext>
                </a:extLst>
              </a:tr>
              <a:tr h="372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147 959 284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1 436 514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2 138 586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656 300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208398"/>
                  </a:ext>
                </a:extLst>
              </a:tr>
              <a:tr h="370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147 455 745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1 398 253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2 441 594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735 385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233391"/>
                  </a:ext>
                </a:extLst>
              </a:tr>
              <a:tr h="372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146 980 061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1 306 200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1 905 800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691 045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86162"/>
                  </a:ext>
                </a:extLst>
              </a:tr>
              <a:tr h="372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146 447 424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1 264 938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1 760 200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378 500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78417"/>
                  </a:ext>
                </a:extLst>
              </a:tr>
              <a:tr h="372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146 028 325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1 222 408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1 818 635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209 000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5230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FB52A32-F2C1-5B76-EB75-A21C109EA305}"/>
              </a:ext>
            </a:extLst>
          </p:cNvPr>
          <p:cNvSpPr txBox="1"/>
          <p:nvPr/>
        </p:nvSpPr>
        <p:spPr>
          <a:xfrm>
            <a:off x="64276" y="1670616"/>
            <a:ext cx="6094070" cy="32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15000"/>
              </a:lnSpc>
              <a:spcAft>
                <a:spcPts val="800"/>
              </a:spcAft>
            </a:pPr>
            <a:r>
              <a:rPr lang="ru-RU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1: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Показатели России (2014-2024 гг.)</a:t>
            </a:r>
            <a:endParaRPr lang="ru-RU" sz="14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170C597-2B2C-9368-8E55-3C78CEEC6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962357"/>
              </p:ext>
            </p:extLst>
          </p:nvPr>
        </p:nvGraphicFramePr>
        <p:xfrm>
          <a:off x="6485495" y="1996796"/>
          <a:ext cx="5402417" cy="365784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474408">
                  <a:extLst>
                    <a:ext uri="{9D8B030D-6E8A-4147-A177-3AD203B41FA5}">
                      <a16:colId xmlns:a16="http://schemas.microsoft.com/office/drawing/2014/main" val="626394160"/>
                    </a:ext>
                  </a:extLst>
                </a:gridCol>
                <a:gridCol w="1192188">
                  <a:extLst>
                    <a:ext uri="{9D8B030D-6E8A-4147-A177-3AD203B41FA5}">
                      <a16:colId xmlns:a16="http://schemas.microsoft.com/office/drawing/2014/main" val="537252339"/>
                    </a:ext>
                  </a:extLst>
                </a:gridCol>
                <a:gridCol w="1351445">
                  <a:extLst>
                    <a:ext uri="{9D8B030D-6E8A-4147-A177-3AD203B41FA5}">
                      <a16:colId xmlns:a16="http://schemas.microsoft.com/office/drawing/2014/main" val="91779182"/>
                    </a:ext>
                  </a:extLst>
                </a:gridCol>
                <a:gridCol w="1192188">
                  <a:extLst>
                    <a:ext uri="{9D8B030D-6E8A-4147-A177-3AD203B41FA5}">
                      <a16:colId xmlns:a16="http://schemas.microsoft.com/office/drawing/2014/main" val="2623771430"/>
                    </a:ext>
                  </a:extLst>
                </a:gridCol>
                <a:gridCol w="1192188">
                  <a:extLst>
                    <a:ext uri="{9D8B030D-6E8A-4147-A177-3AD203B41FA5}">
                      <a16:colId xmlns:a16="http://schemas.microsoft.com/office/drawing/2014/main" val="1881281267"/>
                    </a:ext>
                  </a:extLst>
                </a:gridCol>
              </a:tblGrid>
              <a:tr h="6514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Год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численность населения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родившихся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умерших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иностранных резидентов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73536"/>
                  </a:ext>
                </a:extLst>
              </a:tr>
              <a:tr h="3365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127 237 150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1 003 609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1 273 025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3 300 000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928006"/>
                  </a:ext>
                </a:extLst>
              </a:tr>
              <a:tr h="3365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127 094 745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1 005 721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1 290 510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2 232 189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423641"/>
                  </a:ext>
                </a:extLst>
              </a:tr>
              <a:tr h="4778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126 932 772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977 242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1 308 158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2 382 822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046335"/>
                  </a:ext>
                </a:extLst>
              </a:tr>
              <a:tr h="3941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126 146 099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840 832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1 372 648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2 887 116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819704"/>
                  </a:ext>
                </a:extLst>
              </a:tr>
              <a:tr h="3365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125 502 000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831 000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1 475 000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2 823 565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670054"/>
                  </a:ext>
                </a:extLst>
              </a:tr>
              <a:tr h="3365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124 947 000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770 747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1 568 961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3 075 213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89126"/>
                  </a:ext>
                </a:extLst>
              </a:tr>
              <a:tr h="3941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124 500 000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727 000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1 590 503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0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3 410 992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904684"/>
                  </a:ext>
                </a:extLst>
              </a:tr>
              <a:tr h="3941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123 753 040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720 988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1 618 684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3 760 000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2763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8D59181-3C31-84A1-5D4B-CFCFD9215175}"/>
              </a:ext>
            </a:extLst>
          </p:cNvPr>
          <p:cNvSpPr txBox="1"/>
          <p:nvPr/>
        </p:nvSpPr>
        <p:spPr>
          <a:xfrm>
            <a:off x="5985485" y="1670616"/>
            <a:ext cx="6094070" cy="32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15000"/>
              </a:lnSpc>
              <a:spcAft>
                <a:spcPts val="800"/>
              </a:spcAft>
            </a:pPr>
            <a:r>
              <a:rPr lang="ru-RU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Таблица 2: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Показатели Японии (2014-2024 гг.)</a:t>
            </a:r>
            <a:endParaRPr lang="ru-RU" sz="14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351C0D3-170A-7F41-78A4-4824851A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8D03B5-9C97-CDDF-7065-1710A66F7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1369204" y="398025"/>
            <a:ext cx="477147" cy="4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579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308A647-8569-45B7-5EC1-DD0436B5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492B902-C112-7087-55C3-847DC71A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8C4A075-D700-BA11-5D8C-4D84205D7FB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44236" y="521872"/>
            <a:ext cx="9031457" cy="6060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трендов</a:t>
            </a:r>
          </a:p>
        </p:txBody>
      </p:sp>
      <p:pic>
        <p:nvPicPr>
          <p:cNvPr id="3" name="image2.jpg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5C76E6-94EB-668C-C475-228DE169576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4236" y="1127881"/>
            <a:ext cx="4856020" cy="4524774"/>
          </a:xfrm>
          <a:prstGeom prst="rect">
            <a:avLst/>
          </a:prstGeom>
          <a:ln/>
        </p:spPr>
      </p:pic>
      <p:pic>
        <p:nvPicPr>
          <p:cNvPr id="4" name="image1.jpg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6E9563A-93C0-79A8-29D4-06113F10773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691745" y="1139190"/>
            <a:ext cx="4724399" cy="4513466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08011-C63D-7FB0-105C-2293FB365058}"/>
              </a:ext>
            </a:extLst>
          </p:cNvPr>
          <p:cNvSpPr txBox="1"/>
          <p:nvPr/>
        </p:nvSpPr>
        <p:spPr>
          <a:xfrm>
            <a:off x="775855" y="5861232"/>
            <a:ext cx="11070496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Рисунок 1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.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 Численность и рождаемость                                   Рисунок 2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.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 Смертность и приток иностранцев</a:t>
            </a:r>
            <a:endParaRPr lang="ru-RU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93145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701E97C-7702-041A-42D7-BDE34B9B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D57CC1-DF84-7B38-D523-06033C3BD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7BB16E7-83CE-DDB9-5398-7D3A2205EA4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4172" y="458643"/>
            <a:ext cx="9031457" cy="606009"/>
          </a:xfrm>
        </p:spPr>
        <p:txBody>
          <a:bodyPr/>
          <a:lstStyle/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AF06C-EDF0-4B52-8829-664DF097338D}"/>
              </a:ext>
            </a:extLst>
          </p:cNvPr>
          <p:cNvSpPr txBox="1"/>
          <p:nvPr/>
        </p:nvSpPr>
        <p:spPr>
          <a:xfrm>
            <a:off x="544790" y="1397675"/>
            <a:ext cx="75237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Было протестировано четыре типа моделей:</a:t>
            </a:r>
          </a:p>
          <a:p>
            <a:pPr marL="342900" lvl="0" indent="-342900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линейная регрессия (базовый тренд); </a:t>
            </a:r>
          </a:p>
          <a:p>
            <a:pPr marL="342900" lvl="0" indent="-342900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полиномиальная (учитывающая возможное ускорение или замедление тренда);</a:t>
            </a:r>
          </a:p>
          <a:p>
            <a:pPr marL="342900" lvl="0" indent="-342900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аддитивная (учитывающая сезонность, хотя в нашем случае она менее важна);</a:t>
            </a:r>
          </a:p>
          <a:p>
            <a:pPr marL="342900" lvl="0" indent="-342900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линейная модель (комплексный подход).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B2086-414C-B7C1-99B8-F3990D7232B3}"/>
              </a:ext>
            </a:extLst>
          </p:cNvPr>
          <p:cNvSpPr txBox="1"/>
          <p:nvPr/>
        </p:nvSpPr>
        <p:spPr>
          <a:xfrm>
            <a:off x="5171440" y="3982997"/>
            <a:ext cx="66749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 1: показатели улучшатся в обеих странах;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 2: показатели ухудшатся в обеих странах;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 3: улучшение только в России;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 4: улучшение только в Японии.</a:t>
            </a:r>
          </a:p>
        </p:txBody>
      </p:sp>
    </p:spTree>
    <p:extLst>
      <p:ext uri="{BB962C8B-B14F-4D97-AF65-F5344CB8AC3E}">
        <p14:creationId xmlns:p14="http://schemas.microsoft.com/office/powerpoint/2010/main" val="2440401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7BCF6-C032-7341-0F81-E8A4E11C8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2D4FE1E-F8C1-2F52-8D98-7405B11A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C02A499-CCFF-20D2-4CBD-703693B16E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4172" y="458643"/>
            <a:ext cx="9031457" cy="606009"/>
          </a:xfrm>
        </p:spPr>
        <p:txBody>
          <a:bodyPr/>
          <a:lstStyle/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Сравнительная политик России и Японии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F727E-6CE9-7903-D559-7475C727BB64}"/>
              </a:ext>
            </a:extLst>
          </p:cNvPr>
          <p:cNvSpPr txBox="1"/>
          <p:nvPr/>
        </p:nvSpPr>
        <p:spPr>
          <a:xfrm>
            <a:off x="5637068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pic>
        <p:nvPicPr>
          <p:cNvPr id="3074" name="Picture 2" descr="Топ-25 красивых мест Токио: достопримечательности, которые стоит посмотреть  • Global Guide">
            <a:extLst>
              <a:ext uri="{FF2B5EF4-FFF2-40B4-BE49-F238E27FC236}">
                <a16:creationId xmlns:a16="http://schemas.microsoft.com/office/drawing/2014/main" id="{59A085B9-9B62-8EAA-DF76-7FB11554C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85"/>
          <a:stretch>
            <a:fillRect/>
          </a:stretch>
        </p:blipFill>
        <p:spPr bwMode="auto">
          <a:xfrm>
            <a:off x="9456850" y="2116655"/>
            <a:ext cx="2475940" cy="26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Фото Москвы">
            <a:extLst>
              <a:ext uri="{FF2B5EF4-FFF2-40B4-BE49-F238E27FC236}">
                <a16:creationId xmlns:a16="http://schemas.microsoft.com/office/drawing/2014/main" id="{8AD1D85E-9954-754F-4AA0-2C4F226CD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" t="4270" r="852" b="24980"/>
          <a:stretch>
            <a:fillRect/>
          </a:stretch>
        </p:blipFill>
        <p:spPr bwMode="auto">
          <a:xfrm>
            <a:off x="259210" y="1901409"/>
            <a:ext cx="2562379" cy="271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2C6AD694-8EC1-661D-8828-6C1D81D2AE76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821589" y="1901409"/>
            <a:ext cx="898294" cy="135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E4874853-7992-F47D-3314-CA84A2AEADB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821589" y="3259496"/>
            <a:ext cx="881731" cy="13580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E03F50C7-E8BE-78FE-0F94-EE21E13890FC}"/>
              </a:ext>
            </a:extLst>
          </p:cNvPr>
          <p:cNvCxnSpPr>
            <a:cxnSpLocks/>
            <a:stCxn id="3074" idx="1"/>
          </p:cNvCxnSpPr>
          <p:nvPr/>
        </p:nvCxnSpPr>
        <p:spPr>
          <a:xfrm flipH="1" flipV="1">
            <a:off x="8472119" y="2116655"/>
            <a:ext cx="984731" cy="131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21EA56D-DC0A-7281-7A0C-ED71ACAA798C}"/>
              </a:ext>
            </a:extLst>
          </p:cNvPr>
          <p:cNvCxnSpPr>
            <a:stCxn id="3074" idx="1"/>
          </p:cNvCxnSpPr>
          <p:nvPr/>
        </p:nvCxnSpPr>
        <p:spPr>
          <a:xfrm flipH="1">
            <a:off x="8610600" y="3429000"/>
            <a:ext cx="846250" cy="1188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2381EE1-5225-9FF0-2CE5-2678BC734167}"/>
              </a:ext>
            </a:extLst>
          </p:cNvPr>
          <p:cNvSpPr txBox="1"/>
          <p:nvPr/>
        </p:nvSpPr>
        <p:spPr>
          <a:xfrm>
            <a:off x="794172" y="1439744"/>
            <a:ext cx="609600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2014 год : </a:t>
            </a:r>
            <a:r>
              <a:rPr lang="ru-RU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1 942 683 </a:t>
            </a:r>
            <a:r>
              <a:rPr lang="ru-RU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родившихся</a:t>
            </a:r>
            <a:endParaRPr lang="ru-RU" sz="1800" b="1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1454EB-2446-14E1-956B-6D6F883D6F86}"/>
              </a:ext>
            </a:extLst>
          </p:cNvPr>
          <p:cNvSpPr txBox="1"/>
          <p:nvPr/>
        </p:nvSpPr>
        <p:spPr>
          <a:xfrm>
            <a:off x="794172" y="4606886"/>
            <a:ext cx="609600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 год : </a:t>
            </a:r>
            <a:r>
              <a:rPr lang="ru-RU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1 222 408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родившихся</a:t>
            </a:r>
            <a:endParaRPr lang="ru-RU" sz="1800" b="1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EF3D86-A1DD-85EA-7A85-DCC032A74DD9}"/>
              </a:ext>
            </a:extLst>
          </p:cNvPr>
          <p:cNvSpPr txBox="1"/>
          <p:nvPr/>
        </p:nvSpPr>
        <p:spPr>
          <a:xfrm>
            <a:off x="7047380" y="14397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2014 год : </a:t>
            </a:r>
            <a:r>
              <a:rPr lang="ru-RU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1 003 609</a:t>
            </a:r>
            <a:r>
              <a:rPr 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родившихся</a:t>
            </a:r>
            <a:endParaRPr lang="ru-RU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7E384C-CAB6-01DC-F944-C3AAA06C5F4F}"/>
              </a:ext>
            </a:extLst>
          </p:cNvPr>
          <p:cNvSpPr txBox="1"/>
          <p:nvPr/>
        </p:nvSpPr>
        <p:spPr>
          <a:xfrm>
            <a:off x="5173980" y="4620975"/>
            <a:ext cx="687324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2024 год : </a:t>
            </a:r>
            <a:r>
              <a:rPr lang="ru-RU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720 988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родившихся</a:t>
            </a:r>
            <a:endParaRPr lang="ru-RU" sz="1800" b="1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Заголовок 5">
            <a:extLst>
              <a:ext uri="{FF2B5EF4-FFF2-40B4-BE49-F238E27FC236}">
                <a16:creationId xmlns:a16="http://schemas.microsoft.com/office/drawing/2014/main" id="{DBCA75C6-0156-7BE6-2EB4-D3F264C34CF1}"/>
              </a:ext>
            </a:extLst>
          </p:cNvPr>
          <p:cNvSpPr txBox="1">
            <a:spLocks/>
          </p:cNvSpPr>
          <p:nvPr/>
        </p:nvSpPr>
        <p:spPr bwMode="auto">
          <a:xfrm>
            <a:off x="1849903" y="2621922"/>
            <a:ext cx="9031457" cy="1480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/>
                </a:solidFill>
                <a:latin typeface="Onest SemiBold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родившихся в </a:t>
            </a:r>
          </a:p>
          <a:p>
            <a:pPr algn="ctr">
              <a:defRPr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России и Японии</a:t>
            </a:r>
          </a:p>
          <a:p>
            <a:pPr algn="ctr">
              <a:defRPr/>
            </a:pP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Россия: 37.07 % </a:t>
            </a:r>
            <a:r>
              <a:rPr lang="ru-RU" b="1" dirty="0">
                <a:solidFill>
                  <a:srgbClr val="C00000"/>
                </a:solidFill>
              </a:rPr>
              <a:t>↓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Япония 28.16 % </a:t>
            </a:r>
            <a:r>
              <a:rPr lang="ru-RU" b="1" dirty="0">
                <a:solidFill>
                  <a:srgbClr val="C00000"/>
                </a:solidFill>
              </a:rPr>
              <a:t>↓</a:t>
            </a:r>
            <a:endParaRPr lang="ru-RU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917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2E06989-B857-03EF-0C71-0481F9C8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CECEF0-83BB-BD1E-D492-C6700FF7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A9CC73E-9426-35FA-C51A-2A80458257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4172" y="366045"/>
            <a:ext cx="9031457" cy="606009"/>
          </a:xfrm>
        </p:spPr>
        <p:txBody>
          <a:bodyPr/>
          <a:lstStyle/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регрессионных моделей и прогнозов</a:t>
            </a:r>
          </a:p>
        </p:txBody>
      </p:sp>
      <p:pic>
        <p:nvPicPr>
          <p:cNvPr id="14" name="image2.jpg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5F88AB-469C-C786-564C-11C4B96858C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4236" y="1127881"/>
            <a:ext cx="4856020" cy="4524774"/>
          </a:xfrm>
          <a:prstGeom prst="rect">
            <a:avLst/>
          </a:prstGeom>
          <a:ln/>
        </p:spPr>
      </p:pic>
      <p:pic>
        <p:nvPicPr>
          <p:cNvPr id="15" name="image1.jpg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DBA6DE-EBF0-AA8B-7B85-D4EFCC3DCD2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691745" y="1139190"/>
            <a:ext cx="4724399" cy="4513466"/>
          </a:xfrm>
          <a:prstGeom prst="rect">
            <a:avLst/>
          </a:prstGeom>
          <a:ln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337E3-F3F8-A2F2-D732-8FB45A843F43}"/>
              </a:ext>
            </a:extLst>
          </p:cNvPr>
          <p:cNvSpPr txBox="1"/>
          <p:nvPr/>
        </p:nvSpPr>
        <p:spPr>
          <a:xfrm>
            <a:off x="775855" y="5861232"/>
            <a:ext cx="11070496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Рисунок 3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.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 Численность и рождаемость                                   Рисунок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4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.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 Смертность и приток иностранцев</a:t>
            </a:r>
            <a:endParaRPr lang="ru-RU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825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Заголовок 5"/>
          <p:cNvSpPr txBox="1">
            <a:spLocks/>
          </p:cNvSpPr>
          <p:nvPr/>
        </p:nvSpPr>
        <p:spPr bwMode="auto">
          <a:xfrm>
            <a:off x="794172" y="366045"/>
            <a:ext cx="9031457" cy="606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/>
                </a:solidFill>
                <a:latin typeface="Onest Semi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Гистограмма выбора гипотезы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46136" y="1664208"/>
            <a:ext cx="3900215" cy="425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6E3CD8-103E-0EFA-E465-5DEA53D92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71" y="1233054"/>
            <a:ext cx="8433073" cy="4743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5F1529-53D8-138D-D316-2D3FEE507493}"/>
              </a:ext>
            </a:extLst>
          </p:cNvPr>
          <p:cNvSpPr txBox="1"/>
          <p:nvPr/>
        </p:nvSpPr>
        <p:spPr>
          <a:xfrm>
            <a:off x="3088850" y="6037300"/>
            <a:ext cx="6094070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Рисунок 5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.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Гистограмма гипотез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ptos" panose="020B0004020202020204" pitchFamily="34" charset="0"/>
              </a:rPr>
              <a:t>         </a:t>
            </a:r>
            <a:endParaRPr lang="ru-RU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B050"/>
      </a:accent6>
      <a:hlink>
        <a:srgbClr val="0563C1"/>
      </a:hlink>
      <a:folHlink>
        <a:srgbClr val="954F72"/>
      </a:folHlink>
    </a:clrScheme>
    <a:fontScheme name="Другая 2">
      <a:majorFont>
        <a:latin typeface="Onest SemiBold"/>
        <a:ea typeface="Arial"/>
        <a:cs typeface="Arial"/>
      </a:majorFont>
      <a:minorFont>
        <a:latin typeface="Onest Regular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1386</Words>
  <Application>Microsoft Office PowerPoint</Application>
  <PresentationFormat>Широкоэкранный</PresentationFormat>
  <Paragraphs>193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Onest Regular</vt:lpstr>
      <vt:lpstr>Times New Roman</vt:lpstr>
      <vt:lpstr>Onest SemiBold</vt:lpstr>
      <vt:lpstr>Arial</vt:lpstr>
      <vt:lpstr>Aptos</vt:lpstr>
      <vt:lpstr>Тема Office</vt:lpstr>
      <vt:lpstr>Презентация PowerPoint</vt:lpstr>
      <vt:lpstr>Актуальность </vt:lpstr>
      <vt:lpstr>Цель и задачи </vt:lpstr>
      <vt:lpstr>Демографические показатели России и Японии</vt:lpstr>
      <vt:lpstr>Визуализация трендов</vt:lpstr>
      <vt:lpstr>Методология</vt:lpstr>
      <vt:lpstr>Сравнительная политик России и Японии</vt:lpstr>
      <vt:lpstr>Графики регрессионных моделей и прогнозов</vt:lpstr>
      <vt:lpstr>Презентация PowerPoint</vt:lpstr>
      <vt:lpstr>Презентация PowerPoint</vt:lpstr>
      <vt:lpstr>БЛАГОДАРЮ ЗА ВНИМАНИЕ!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viryms@yandex.ru</dc:creator>
  <cp:lastModifiedBy>Олька В</cp:lastModifiedBy>
  <cp:revision>72</cp:revision>
  <dcterms:created xsi:type="dcterms:W3CDTF">2025-02-13T10:56:18Z</dcterms:created>
  <dcterms:modified xsi:type="dcterms:W3CDTF">2025-12-02T22:06:37Z</dcterms:modified>
</cp:coreProperties>
</file>